
<file path=[Content_Types].xml><?xml version="1.0" encoding="utf-8"?>
<Types xmlns="http://schemas.openxmlformats.org/package/2006/content-types">
  <Default Extension="vml" ContentType="application/vnd.openxmlformats-officedocument.vmlDrawing"/>
  <Default Extension="doc" ContentType="application/msword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58" r:id="rId3"/>
    <p:sldId id="332" r:id="rId4"/>
    <p:sldId id="327" r:id="rId5"/>
    <p:sldId id="329" r:id="rId6"/>
    <p:sldId id="330" r:id="rId7"/>
    <p:sldId id="331" r:id="rId8"/>
    <p:sldId id="334" r:id="rId9"/>
    <p:sldId id="593" r:id="rId10"/>
    <p:sldId id="464" r:id="rId11"/>
    <p:sldId id="465" r:id="rId12"/>
    <p:sldId id="466" r:id="rId13"/>
    <p:sldId id="335" r:id="rId14"/>
    <p:sldId id="594" r:id="rId15"/>
    <p:sldId id="595" r:id="rId16"/>
    <p:sldId id="337" r:id="rId17"/>
    <p:sldId id="690" r:id="rId18"/>
    <p:sldId id="467" r:id="rId19"/>
    <p:sldId id="691" r:id="rId20"/>
    <p:sldId id="339" r:id="rId21"/>
    <p:sldId id="351" r:id="rId22"/>
    <p:sldId id="596" r:id="rId23"/>
    <p:sldId id="340" r:id="rId24"/>
    <p:sldId id="692" r:id="rId25"/>
    <p:sldId id="597" r:id="rId26"/>
    <p:sldId id="598" r:id="rId27"/>
    <p:sldId id="599" r:id="rId28"/>
    <p:sldId id="600" r:id="rId29"/>
    <p:sldId id="693" r:id="rId30"/>
    <p:sldId id="694" r:id="rId31"/>
    <p:sldId id="695" r:id="rId32"/>
    <p:sldId id="696" r:id="rId33"/>
    <p:sldId id="697" r:id="rId34"/>
    <p:sldId id="699" r:id="rId35"/>
    <p:sldId id="698" r:id="rId36"/>
    <p:sldId id="345" r:id="rId37"/>
    <p:sldId id="700" r:id="rId38"/>
    <p:sldId id="359" r:id="rId39"/>
    <p:sldId id="358" r:id="rId40"/>
    <p:sldId id="701" r:id="rId41"/>
    <p:sldId id="360" r:id="rId42"/>
    <p:sldId id="702" r:id="rId43"/>
    <p:sldId id="604" r:id="rId44"/>
    <p:sldId id="703" r:id="rId45"/>
    <p:sldId id="605" r:id="rId46"/>
    <p:sldId id="606" r:id="rId47"/>
    <p:sldId id="607" r:id="rId48"/>
    <p:sldId id="704" r:id="rId49"/>
    <p:sldId id="608" r:id="rId50"/>
    <p:sldId id="705" r:id="rId51"/>
    <p:sldId id="367" r:id="rId52"/>
    <p:sldId id="613" r:id="rId53"/>
    <p:sldId id="369" r:id="rId54"/>
    <p:sldId id="469" r:id="rId55"/>
    <p:sldId id="706" r:id="rId56"/>
    <p:sldId id="708" r:id="rId57"/>
    <p:sldId id="709" r:id="rId5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6600"/>
    <a:srgbClr val="FF3300"/>
    <a:srgbClr val="009900"/>
    <a:srgbClr val="669900"/>
    <a:srgbClr val="336600"/>
    <a:srgbClr val="99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15" autoAdjust="0"/>
    <p:restoredTop sz="94825" autoAdjust="0"/>
  </p:normalViewPr>
  <p:slideViewPr>
    <p:cSldViewPr>
      <p:cViewPr>
        <p:scale>
          <a:sx n="76" d="100"/>
          <a:sy n="76" d="100"/>
        </p:scale>
        <p:origin x="-188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4.xml"/><Relationship Id="rId59" Type="http://schemas.openxmlformats.org/officeDocument/2006/relationships/notesMaster" Target="notesMasters/notesMaster1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4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E366-2ECB-4EB9-B1CB-97C98AA6B3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66FD2-844E-4558-8DB6-C6DF69C787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15F5-39C4-441E-81EA-AB20CAC9984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0EC2-6206-47F9-8089-73C755E686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FA3E-954B-4154-AF75-17C490D64B5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008A-B0E5-47DB-B348-01B1BB56C9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B43E-6DC0-4C15-A880-0CAEC406849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9DD0-CE39-4992-AE91-1D3178AEF3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11560" y="751464"/>
            <a:ext cx="8266406" cy="570187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0">
            <a:noFill/>
          </a:ln>
          <a:effectLst>
            <a:outerShdw blurRad="63500" dist="63500" dir="5400000" sx="101000" sy="101000" algn="ctr" rotWithShape="0">
              <a:schemeClr val="bg1">
                <a:lumMod val="65000"/>
              </a:schemeClr>
            </a:outerShdw>
          </a:effectLst>
          <a:scene3d>
            <a:camera prst="orthographicFront"/>
            <a:lightRig rig="threePt" dir="t"/>
          </a:scene3d>
          <a:sp3d>
            <a:bevelT w="6350" h="82550"/>
            <a:bevelB w="63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0350"/>
            <a:ext cx="1352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65896"/>
            <a:ext cx="6696744" cy="476826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2000" y="936000"/>
            <a:ext cx="7920000" cy="5400000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A14A-8F25-4978-B889-860520AEBBC8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6AD7-FE9A-4B6B-8982-D58D62C9CD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7833-9ED0-446F-87C5-3D69EDB6E1B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D09D-8465-4322-8888-DDB969A9C3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4213-01AA-4FB7-AE4E-0F3F52868BA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7221-E79D-421B-880F-9D94B67A4D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4A1A9-1941-4C62-A4FA-296A25F8610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AD4B-28AC-4FEB-B828-E7D4437A2A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CD4D-CE17-4ADA-A745-0F43A587A2D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ECD5-BED5-4F10-B3B5-B6390A36FE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92B1-C6CC-48A9-98A6-0CC242471AF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6923-2763-4BE3-8509-BFAAAD97DF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49FE0-BD4E-4A5F-93CB-E5074543B95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7D6A-A92B-4E31-B273-27776EE20F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9C38A-9809-42D3-AA2E-F0B097766D9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FCE3-54CF-4B64-8366-E2DD3A4404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78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2E88CB-6F05-47BC-8C1F-5425D06A8A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CE2340-9BC2-4722-A7CD-548533CFBFE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8.png"/><Relationship Id="rId7" Type="http://schemas.openxmlformats.org/officeDocument/2006/relationships/image" Target="../media/image27.emf"/><Relationship Id="rId6" Type="http://schemas.openxmlformats.org/officeDocument/2006/relationships/oleObject" Target="../embeddings/Document24.doc"/><Relationship Id="rId5" Type="http://schemas.openxmlformats.org/officeDocument/2006/relationships/image" Target="../media/image26.emf"/><Relationship Id="rId4" Type="http://schemas.openxmlformats.org/officeDocument/2006/relationships/oleObject" Target="../embeddings/Document23.doc"/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0" Type="http://schemas.openxmlformats.org/officeDocument/2006/relationships/vmlDrawing" Target="../drawings/vmlDrawing8.vml"/><Relationship Id="rId1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oleObject" Target="../embeddings/Document25.doc"/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../embeddings/Document27.doc"/><Relationship Id="rId3" Type="http://schemas.openxmlformats.org/officeDocument/2006/relationships/image" Target="../media/image30.emf"/><Relationship Id="rId2" Type="http://schemas.openxmlformats.org/officeDocument/2006/relationships/oleObject" Target="../embeddings/Document26.doc"/><Relationship Id="rId1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emf"/><Relationship Id="rId2" Type="http://schemas.openxmlformats.org/officeDocument/2006/relationships/oleObject" Target="../embeddings/Document28.doc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emf"/><Relationship Id="rId2" Type="http://schemas.openxmlformats.org/officeDocument/2006/relationships/oleObject" Target="../embeddings/Document29.doc"/><Relationship Id="rId1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png"/><Relationship Id="rId3" Type="http://schemas.openxmlformats.org/officeDocument/2006/relationships/image" Target="../media/image34.emf"/><Relationship Id="rId2" Type="http://schemas.openxmlformats.org/officeDocument/2006/relationships/oleObject" Target="../embeddings/Document30.doc"/><Relationship Id="rId1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emf"/><Relationship Id="rId6" Type="http://schemas.openxmlformats.org/officeDocument/2006/relationships/oleObject" Target="../embeddings/Document32.doc"/><Relationship Id="rId5" Type="http://schemas.openxmlformats.org/officeDocument/2006/relationships/image" Target="../media/image35.emf"/><Relationship Id="rId4" Type="http://schemas.openxmlformats.org/officeDocument/2006/relationships/oleObject" Target="../embeddings/Document31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oleObject" Target="../embeddings/Document33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oleObject" Target="../embeddings/Document34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png"/><Relationship Id="rId3" Type="http://schemas.openxmlformats.org/officeDocument/2006/relationships/image" Target="../media/image39.emf"/><Relationship Id="rId2" Type="http://schemas.openxmlformats.org/officeDocument/2006/relationships/oleObject" Target="../embeddings/Document35.doc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3.xml"/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8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emf"/><Relationship Id="rId6" Type="http://schemas.openxmlformats.org/officeDocument/2006/relationships/oleObject" Target="../embeddings/Document37.doc"/><Relationship Id="rId5" Type="http://schemas.openxmlformats.org/officeDocument/2006/relationships/image" Target="../media/image40.emf"/><Relationship Id="rId4" Type="http://schemas.openxmlformats.org/officeDocument/2006/relationships/oleObject" Target="../embeddings/Document36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oleObject" Target="../embeddings/Document38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0.vml"/><Relationship Id="rId6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png"/><Relationship Id="rId3" Type="http://schemas.openxmlformats.org/officeDocument/2006/relationships/image" Target="../media/image43.emf"/><Relationship Id="rId2" Type="http://schemas.openxmlformats.org/officeDocument/2006/relationships/oleObject" Target="../embeddings/Document39.doc"/><Relationship Id="rId1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oleObject" Target="../embeddings/Document40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emf"/><Relationship Id="rId8" Type="http://schemas.openxmlformats.org/officeDocument/2006/relationships/oleObject" Target="../embeddings/Document42.doc"/><Relationship Id="rId7" Type="http://schemas.openxmlformats.org/officeDocument/2006/relationships/image" Target="file:///C:\Documents%20and%20Settings\Administrator\&#26700;&#38754;\&#25968;&#23398;\6&#23792;QGW1.TIF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oleObject" Target="../embeddings/Document41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1" Type="http://schemas.openxmlformats.org/officeDocument/2006/relationships/vmlDrawing" Target="../drawings/vmlDrawing22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oleObject" Target="../embeddings/Document43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0.emf"/><Relationship Id="rId6" Type="http://schemas.openxmlformats.org/officeDocument/2006/relationships/oleObject" Target="../embeddings/Document45.doc"/><Relationship Id="rId5" Type="http://schemas.openxmlformats.org/officeDocument/2006/relationships/image" Target="../media/image49.emf"/><Relationship Id="rId4" Type="http://schemas.openxmlformats.org/officeDocument/2006/relationships/oleObject" Target="../embeddings/Document44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1.emf"/><Relationship Id="rId6" Type="http://schemas.openxmlformats.org/officeDocument/2006/relationships/oleObject" Target="../embeddings/Document47.doc"/><Relationship Id="rId5" Type="http://schemas.openxmlformats.org/officeDocument/2006/relationships/image" Target="../media/image49.emf"/><Relationship Id="rId4" Type="http://schemas.openxmlformats.org/officeDocument/2006/relationships/oleObject" Target="../embeddings/Document46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oleObject" Target="../embeddings/Document48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7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5.emf"/><Relationship Id="rId6" Type="http://schemas.openxmlformats.org/officeDocument/2006/relationships/oleObject" Target="../embeddings/Document50.doc"/><Relationship Id="rId5" Type="http://schemas.openxmlformats.org/officeDocument/2006/relationships/image" Target="../media/image54.emf"/><Relationship Id="rId4" Type="http://schemas.openxmlformats.org/officeDocument/2006/relationships/oleObject" Target="../embeddings/Document49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8" Type="http://schemas.openxmlformats.org/officeDocument/2006/relationships/oleObject" Target="../embeddings/Document3.doc"/><Relationship Id="rId7" Type="http://schemas.openxmlformats.org/officeDocument/2006/relationships/image" Target="../media/image5.emf"/><Relationship Id="rId6" Type="http://schemas.openxmlformats.org/officeDocument/2006/relationships/oleObject" Target="../embeddings/Document2.doc"/><Relationship Id="rId5" Type="http://schemas.openxmlformats.org/officeDocument/2006/relationships/image" Target="../media/image4.emf"/><Relationship Id="rId4" Type="http://schemas.openxmlformats.org/officeDocument/2006/relationships/oleObject" Target="../embeddings/Document1.doc"/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9.emf"/><Relationship Id="rId14" Type="http://schemas.openxmlformats.org/officeDocument/2006/relationships/oleObject" Target="../embeddings/Document6.doc"/><Relationship Id="rId13" Type="http://schemas.openxmlformats.org/officeDocument/2006/relationships/image" Target="../media/image8.emf"/><Relationship Id="rId12" Type="http://schemas.openxmlformats.org/officeDocument/2006/relationships/oleObject" Target="../embeddings/Document5.doc"/><Relationship Id="rId11" Type="http://schemas.openxmlformats.org/officeDocument/2006/relationships/image" Target="../media/image7.emf"/><Relationship Id="rId10" Type="http://schemas.openxmlformats.org/officeDocument/2006/relationships/oleObject" Target="../embeddings/Document4.doc"/><Relationship Id="rId1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8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oleObject" Target="../embeddings/Document51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9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8.emf"/><Relationship Id="rId6" Type="http://schemas.openxmlformats.org/officeDocument/2006/relationships/oleObject" Target="../embeddings/Document53.doc"/><Relationship Id="rId5" Type="http://schemas.openxmlformats.org/officeDocument/2006/relationships/image" Target="../media/image57.emf"/><Relationship Id="rId4" Type="http://schemas.openxmlformats.org/officeDocument/2006/relationships/oleObject" Target="../embeddings/Document52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0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oleObject" Target="../embeddings/Document54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oleObject" Target="../embeddings/Document55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2.emf"/><Relationship Id="rId6" Type="http://schemas.openxmlformats.org/officeDocument/2006/relationships/oleObject" Target="../embeddings/Document57.doc"/><Relationship Id="rId5" Type="http://schemas.openxmlformats.org/officeDocument/2006/relationships/image" Target="../media/image61.emf"/><Relationship Id="rId4" Type="http://schemas.openxmlformats.org/officeDocument/2006/relationships/oleObject" Target="../embeddings/Document56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4.emf"/><Relationship Id="rId6" Type="http://schemas.openxmlformats.org/officeDocument/2006/relationships/oleObject" Target="../embeddings/Document59.doc"/><Relationship Id="rId5" Type="http://schemas.openxmlformats.org/officeDocument/2006/relationships/slide" Target="slide6.xml"/><Relationship Id="rId4" Type="http://schemas.openxmlformats.org/officeDocument/2006/relationships/image" Target="../media/image3.png"/><Relationship Id="rId3" Type="http://schemas.openxmlformats.org/officeDocument/2006/relationships/image" Target="../media/image63.emf"/><Relationship Id="rId2" Type="http://schemas.openxmlformats.org/officeDocument/2006/relationships/oleObject" Target="../embeddings/Document58.doc"/><Relationship Id="rId1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oleObject" Target="../embeddings/Document60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Document61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oleObject" Target="../embeddings/Document62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7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oleObject" Target="../embeddings/Document63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8" Type="http://schemas.openxmlformats.org/officeDocument/2006/relationships/oleObject" Target="../embeddings/Document9.doc"/><Relationship Id="rId7" Type="http://schemas.openxmlformats.org/officeDocument/2006/relationships/image" Target="../media/image11.emf"/><Relationship Id="rId6" Type="http://schemas.openxmlformats.org/officeDocument/2006/relationships/oleObject" Target="../embeddings/Document8.doc"/><Relationship Id="rId5" Type="http://schemas.openxmlformats.org/officeDocument/2006/relationships/image" Target="../media/image10.emf"/><Relationship Id="rId4" Type="http://schemas.openxmlformats.org/officeDocument/2006/relationships/oleObject" Target="../embeddings/Document7.doc"/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8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0.emf"/><Relationship Id="rId6" Type="http://schemas.openxmlformats.org/officeDocument/2006/relationships/oleObject" Target="../embeddings/Document65.doc"/><Relationship Id="rId5" Type="http://schemas.openxmlformats.org/officeDocument/2006/relationships/slide" Target="slide6.xml"/><Relationship Id="rId4" Type="http://schemas.openxmlformats.org/officeDocument/2006/relationships/image" Target="../media/image3.png"/><Relationship Id="rId3" Type="http://schemas.openxmlformats.org/officeDocument/2006/relationships/image" Target="../media/image69.emf"/><Relationship Id="rId2" Type="http://schemas.openxmlformats.org/officeDocument/2006/relationships/oleObject" Target="../embeddings/Document64.doc"/><Relationship Id="rId1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oleObject" Target="../embeddings/Document66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0.vml"/><Relationship Id="rId6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png"/><Relationship Id="rId3" Type="http://schemas.openxmlformats.org/officeDocument/2006/relationships/image" Target="../media/image72.emf"/><Relationship Id="rId2" Type="http://schemas.openxmlformats.org/officeDocument/2006/relationships/oleObject" Target="../embeddings/Document67.doc"/><Relationship Id="rId1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emf"/><Relationship Id="rId4" Type="http://schemas.openxmlformats.org/officeDocument/2006/relationships/oleObject" Target="../embeddings/Document68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6.emf"/><Relationship Id="rId6" Type="http://schemas.openxmlformats.org/officeDocument/2006/relationships/oleObject" Target="../embeddings/Document70.doc"/><Relationship Id="rId5" Type="http://schemas.openxmlformats.org/officeDocument/2006/relationships/image" Target="../media/image75.emf"/><Relationship Id="rId4" Type="http://schemas.openxmlformats.org/officeDocument/2006/relationships/oleObject" Target="../embeddings/Document69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oleObject" Target="../embeddings/Document71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4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emf"/><Relationship Id="rId4" Type="http://schemas.openxmlformats.org/officeDocument/2006/relationships/oleObject" Target="../embeddings/Document72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1.emf"/><Relationship Id="rId6" Type="http://schemas.openxmlformats.org/officeDocument/2006/relationships/oleObject" Target="../embeddings/Document74.doc"/><Relationship Id="rId5" Type="http://schemas.openxmlformats.org/officeDocument/2006/relationships/image" Target="../media/image80.emf"/><Relationship Id="rId4" Type="http://schemas.openxmlformats.org/officeDocument/2006/relationships/oleObject" Target="../embeddings/Document73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2.emf"/><Relationship Id="rId4" Type="http://schemas.openxmlformats.org/officeDocument/2006/relationships/oleObject" Target="../embeddings/Document75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7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3.emf"/><Relationship Id="rId4" Type="http://schemas.openxmlformats.org/officeDocument/2006/relationships/oleObject" Target="../embeddings/Document76.doc"/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emf"/><Relationship Id="rId8" Type="http://schemas.openxmlformats.org/officeDocument/2006/relationships/oleObject" Target="../embeddings/Document12.doc"/><Relationship Id="rId7" Type="http://schemas.openxmlformats.org/officeDocument/2006/relationships/image" Target="../media/image14.emf"/><Relationship Id="rId6" Type="http://schemas.openxmlformats.org/officeDocument/2006/relationships/oleObject" Target="../embeddings/Document11.doc"/><Relationship Id="rId5" Type="http://schemas.openxmlformats.org/officeDocument/2006/relationships/image" Target="../media/image13.emf"/><Relationship Id="rId4" Type="http://schemas.openxmlformats.org/officeDocument/2006/relationships/oleObject" Target="../embeddings/Document10.doc"/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8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4.emf"/><Relationship Id="rId2" Type="http://schemas.openxmlformats.org/officeDocument/2006/relationships/oleObject" Target="../embeddings/Document77.doc"/><Relationship Id="rId1" Type="http://schemas.openxmlformats.org/officeDocument/2006/relationships/slide" Target="slide1.xml"/></Relationships>
</file>

<file path=ppt/slides/_rels/slide5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6.emf"/><Relationship Id="rId4" Type="http://schemas.openxmlformats.org/officeDocument/2006/relationships/oleObject" Target="../embeddings/Document79.doc"/><Relationship Id="rId3" Type="http://schemas.openxmlformats.org/officeDocument/2006/relationships/image" Target="../media/image85.emf"/><Relationship Id="rId2" Type="http://schemas.openxmlformats.org/officeDocument/2006/relationships/oleObject" Target="../embeddings/Document78.doc"/><Relationship Id="rId1" Type="http://schemas.openxmlformats.org/officeDocument/2006/relationships/slide" Target="slide1.xml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0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7.emf"/><Relationship Id="rId2" Type="http://schemas.openxmlformats.org/officeDocument/2006/relationships/oleObject" Target="../embeddings/Document80.doc"/><Relationship Id="rId1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8.emf"/><Relationship Id="rId2" Type="http://schemas.openxmlformats.org/officeDocument/2006/relationships/oleObject" Target="../embeddings/Document81.doc"/><Relationship Id="rId1" Type="http://schemas.openxmlformats.org/officeDocument/2006/relationships/slide" Target="slide1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1.emf"/><Relationship Id="rId6" Type="http://schemas.openxmlformats.org/officeDocument/2006/relationships/oleObject" Target="../embeddings/Document84.doc"/><Relationship Id="rId5" Type="http://schemas.openxmlformats.org/officeDocument/2006/relationships/image" Target="../media/image90.emf"/><Relationship Id="rId4" Type="http://schemas.openxmlformats.org/officeDocument/2006/relationships/oleObject" Target="../embeddings/Document83.doc"/><Relationship Id="rId3" Type="http://schemas.openxmlformats.org/officeDocument/2006/relationships/image" Target="../media/image89.emf"/><Relationship Id="rId2" Type="http://schemas.openxmlformats.org/officeDocument/2006/relationships/oleObject" Target="../embeddings/Document82.doc"/><Relationship Id="rId1" Type="http://schemas.openxmlformats.org/officeDocument/2006/relationships/slide" Target="slide1.xml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2.emf"/><Relationship Id="rId2" Type="http://schemas.openxmlformats.org/officeDocument/2006/relationships/oleObject" Target="../embeddings/Document85.doc"/><Relationship Id="rId1" Type="http://schemas.openxmlformats.org/officeDocument/2006/relationships/slide" Target="slide1.xml"/></Relationships>
</file>

<file path=ppt/slides/_rels/slide5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4.emf"/><Relationship Id="rId4" Type="http://schemas.openxmlformats.org/officeDocument/2006/relationships/oleObject" Target="../embeddings/Document87.doc"/><Relationship Id="rId3" Type="http://schemas.openxmlformats.org/officeDocument/2006/relationships/image" Target="../media/image93.emf"/><Relationship Id="rId2" Type="http://schemas.openxmlformats.org/officeDocument/2006/relationships/oleObject" Target="../embeddings/Document86.doc"/><Relationship Id="rId1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8" Type="http://schemas.openxmlformats.org/officeDocument/2006/relationships/oleObject" Target="../embeddings/Document15.doc"/><Relationship Id="rId7" Type="http://schemas.openxmlformats.org/officeDocument/2006/relationships/image" Target="../media/image17.emf"/><Relationship Id="rId6" Type="http://schemas.openxmlformats.org/officeDocument/2006/relationships/oleObject" Target="../embeddings/Document14.doc"/><Relationship Id="rId5" Type="http://schemas.openxmlformats.org/officeDocument/2006/relationships/image" Target="../media/image16.emf"/><Relationship Id="rId4" Type="http://schemas.openxmlformats.org/officeDocument/2006/relationships/oleObject" Target="../embeddings/Document13.doc"/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emf"/><Relationship Id="rId8" Type="http://schemas.openxmlformats.org/officeDocument/2006/relationships/oleObject" Target="../embeddings/Document18.doc"/><Relationship Id="rId7" Type="http://schemas.openxmlformats.org/officeDocument/2006/relationships/image" Target="../media/image20.emf"/><Relationship Id="rId6" Type="http://schemas.openxmlformats.org/officeDocument/2006/relationships/oleObject" Target="../embeddings/Document17.doc"/><Relationship Id="rId5" Type="http://schemas.openxmlformats.org/officeDocument/2006/relationships/image" Target="../media/image19.emf"/><Relationship Id="rId4" Type="http://schemas.openxmlformats.org/officeDocument/2006/relationships/oleObject" Target="../embeddings/Document16.doc"/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emf"/><Relationship Id="rId8" Type="http://schemas.openxmlformats.org/officeDocument/2006/relationships/oleObject" Target="../embeddings/Document21.doc"/><Relationship Id="rId7" Type="http://schemas.openxmlformats.org/officeDocument/2006/relationships/image" Target="../media/image23.emf"/><Relationship Id="rId6" Type="http://schemas.openxmlformats.org/officeDocument/2006/relationships/oleObject" Target="../embeddings/Document20.doc"/><Relationship Id="rId5" Type="http://schemas.openxmlformats.org/officeDocument/2006/relationships/image" Target="../media/image22.emf"/><Relationship Id="rId4" Type="http://schemas.openxmlformats.org/officeDocument/2006/relationships/oleObject" Target="../embeddings/Document19.doc"/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Document22.doc"/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70" name="组合 16"/>
          <p:cNvGrpSpPr/>
          <p:nvPr/>
        </p:nvGrpSpPr>
        <p:grpSpPr bwMode="auto">
          <a:xfrm>
            <a:off x="0" y="692150"/>
            <a:ext cx="9144000" cy="6165850"/>
            <a:chOff x="0" y="692696"/>
            <a:chExt cx="9144000" cy="6165304"/>
          </a:xfrm>
        </p:grpSpPr>
        <p:sp>
          <p:nvSpPr>
            <p:cNvPr id="5" name="矩形 4"/>
            <p:cNvSpPr/>
            <p:nvPr/>
          </p:nvSpPr>
          <p:spPr>
            <a:xfrm>
              <a:off x="0" y="692696"/>
              <a:ext cx="9144000" cy="6165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67544" y="751464"/>
              <a:ext cx="8266406" cy="570187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0">
              <a:noFill/>
            </a:ln>
            <a:effectLst>
              <a:outerShdw blurRad="63500" dist="63500" dir="5400000" sx="101000" sy="101000" algn="ctr" rotWithShape="0">
                <a:schemeClr val="bg1">
                  <a:lumMod val="6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6350" h="82550"/>
              <a:bevelB w="63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7963" y="3308350"/>
            <a:ext cx="64103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  <a:hlinkClick r:id="rId1" action="ppaction://hlinksldjump"/>
              </a:rPr>
              <a:t> </a:t>
            </a:r>
            <a:r>
              <a:rPr lang="zh-CN" altLang="en-US" sz="2400" b="1" u="sng" dirty="0">
                <a:solidFill>
                  <a:schemeClr val="hlink"/>
                </a:solidFill>
                <a:hlinkClick r:id="rId1" action="ppaction://hlinksldjump"/>
              </a:rPr>
              <a:t>三角函数的图像与性质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hlinkClick r:id="rId1" action="ppaction://hlinksldjump"/>
              </a:rPr>
              <a:t>　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u="sng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3308" y="2420888"/>
            <a:ext cx="20925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目 录</a:t>
            </a:r>
            <a:endParaRPr lang="zh-CN" alt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408113" y="3103563"/>
            <a:ext cx="648017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11560" y="981075"/>
            <a:ext cx="8064896" cy="8229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　三角函数</a:t>
            </a:r>
            <a:r>
              <a:rPr lang="zh-CN" alt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三</a:t>
            </a:r>
            <a:r>
              <a:rPr lang="zh-CN" alt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角恒等变换</a:t>
            </a:r>
            <a:endParaRPr lang="en-US" altLang="zh-CN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56480" y="4914265"/>
            <a:ext cx="324485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张家口市第一中学</a:t>
            </a:r>
            <a:endParaRPr lang="zh-CN" altLang="en-US" sz="28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张宗琳</a:t>
            </a:r>
            <a:endParaRPr lang="zh-CN" altLang="en-US" sz="28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397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标题 1"/>
          <p:cNvSpPr>
            <a:spLocks noGrp="1"/>
          </p:cNvSpPr>
          <p:nvPr>
            <p:ph type="title" idx="4294967295"/>
          </p:nvPr>
        </p:nvSpPr>
        <p:spPr>
          <a:xfrm>
            <a:off x="611188" y="166688"/>
            <a:ext cx="6697662" cy="476250"/>
          </a:xfrm>
        </p:spPr>
        <p:txBody>
          <a:bodyPr/>
          <a:lstStyle/>
          <a:p>
            <a:pPr algn="l" eaLnBrk="1" hangingPunct="1"/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5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498600"/>
            <a:ext cx="615951" cy="19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08" name="内容占位符 2">
            <a:hlinkClick r:id="rId3" action="ppaction://hlinksldjump"/>
          </p:cNvPr>
          <p:cNvSpPr/>
          <p:nvPr/>
        </p:nvSpPr>
        <p:spPr bwMode="auto">
          <a:xfrm>
            <a:off x="107950" y="155733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核心知识聚焦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51207" name="Object 2"/>
          <p:cNvGraphicFramePr>
            <a:graphicFrameLocks noChangeAspect="1"/>
          </p:cNvGraphicFramePr>
          <p:nvPr/>
        </p:nvGraphicFramePr>
        <p:xfrm>
          <a:off x="901700" y="1101725"/>
          <a:ext cx="7527925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Document" r:id="rId4" imgW="8092440" imgH="1611630" progId="Word.Document.8">
                  <p:embed/>
                </p:oleObj>
              </mc:Choice>
              <mc:Fallback>
                <p:oleObj name="Document" r:id="rId4" imgW="8092440" imgH="1611630" progId="Word.Document.8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00" y="1101725"/>
                        <a:ext cx="7527925" cy="1503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827088" y="4295775"/>
          <a:ext cx="6651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6" imgW="7135495" imgH="797560" progId="Word.Document.8">
                  <p:embed/>
                </p:oleObj>
              </mc:Choice>
              <mc:Fallback>
                <p:oleObj name="Document" r:id="rId6" imgW="7135495" imgH="797560" progId="Word.Document.8">
                  <p:embed/>
                  <p:pic>
                    <p:nvPicPr>
                      <p:cNvPr id="0" name="图片 819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7088" y="4295775"/>
                        <a:ext cx="6651625" cy="739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82" y="2564904"/>
            <a:ext cx="2324510" cy="238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标题 1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6697663" cy="476250"/>
          </a:xfrm>
        </p:spPr>
        <p:txBody>
          <a:bodyPr/>
          <a:lstStyle/>
          <a:p>
            <a:pPr algn="l" eaLnBrk="1" hangingPunct="1"/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5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498600"/>
            <a:ext cx="615951" cy="19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232" name="内容占位符 2">
            <a:hlinkClick r:id="rId3" action="ppaction://hlinksldjump"/>
          </p:cNvPr>
          <p:cNvSpPr/>
          <p:nvPr/>
        </p:nvSpPr>
        <p:spPr bwMode="auto">
          <a:xfrm>
            <a:off x="107950" y="155733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核心知识聚焦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01700" y="839788"/>
          <a:ext cx="7704138" cy="534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Document" r:id="rId4" imgW="8036560" imgH="5571490" progId="Word.Document.8">
                  <p:embed/>
                </p:oleObj>
              </mc:Choice>
              <mc:Fallback>
                <p:oleObj name="Document" r:id="rId4" imgW="8036560" imgH="5571490" progId="Word.Document.8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00" y="839788"/>
                        <a:ext cx="7704138" cy="5348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188" y="166688"/>
            <a:ext cx="6697662" cy="476250"/>
          </a:xfrm>
        </p:spPr>
        <p:txBody>
          <a:bodyPr/>
          <a:lstStyle/>
          <a:p>
            <a:pPr algn="l" eaLnBrk="1" hangingPunct="1"/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84213" y="908050"/>
            <a:ext cx="7127875" cy="1152525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ts val="35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charset="-122"/>
              </a:rPr>
              <a:t>——</a:t>
            </a:r>
            <a:r>
              <a:rPr lang="en-US" altLang="zh-CN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基础知识必备 </a:t>
            </a:r>
            <a:r>
              <a:rPr lang="en-US" altLang="zh-CN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charset="-122"/>
              </a:rPr>
              <a:t>——</a:t>
            </a:r>
            <a:endParaRPr lang="en-US" altLang="zh-CN" sz="2400" b="1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marL="0" indent="0" eaLnBrk="1" hangingPunct="1">
              <a:lnSpc>
                <a:spcPct val="122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smtClean="0">
                <a:latin typeface="宋体" panose="02010600030101010101" pitchFamily="2" charset="-122"/>
              </a:rPr>
              <a:t>　　</a:t>
            </a:r>
            <a:endParaRPr lang="zh-CN" altLang="en-US" sz="2400" b="1" smtClean="0">
              <a:latin typeface="宋体" panose="02010600030101010101" pitchFamily="2" charset="-122"/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004218" y="1556792"/>
          <a:ext cx="60880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Document" r:id="rId2" imgW="6170295" imgH="407035" progId="Word.Document.8">
                  <p:embed/>
                </p:oleObj>
              </mc:Choice>
              <mc:Fallback>
                <p:oleObj name="Document" r:id="rId2" imgW="6170295" imgH="407035" progId="Word.Document.8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4218" y="1556792"/>
                        <a:ext cx="6088062" cy="401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55650" y="2276475"/>
          <a:ext cx="7866063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ocument" r:id="rId4" imgW="9681845" imgH="5016500" progId="Word.Document.8">
                  <p:embed/>
                </p:oleObj>
              </mc:Choice>
              <mc:Fallback>
                <p:oleObj name="Document" r:id="rId4" imgW="9681845" imgH="5016500" progId="Word.Document.8">
                  <p:embed/>
                  <p:pic>
                    <p:nvPicPr>
                      <p:cNvPr id="0" name="图片 1024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650" y="2276475"/>
                        <a:ext cx="7866063" cy="4070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188" y="166688"/>
            <a:ext cx="6697662" cy="476250"/>
          </a:xfrm>
        </p:spPr>
        <p:txBody>
          <a:bodyPr/>
          <a:lstStyle/>
          <a:p>
            <a:pPr algn="l" eaLnBrk="1" hangingPunct="1"/>
            <a:r>
              <a:rPr lang="zh-CN" altLang="en-US" sz="26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6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27075" y="1065213"/>
          <a:ext cx="7927975" cy="4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Document" r:id="rId2" imgW="9650095" imgH="5928995" progId="Word.Document.8">
                  <p:embed/>
                </p:oleObj>
              </mc:Choice>
              <mc:Fallback>
                <p:oleObj name="Document" r:id="rId2" imgW="9650095" imgH="5928995" progId="Word.Document.8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7075" y="1065213"/>
                        <a:ext cx="7927975" cy="4833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188" y="166688"/>
            <a:ext cx="6697662" cy="476250"/>
          </a:xfrm>
        </p:spPr>
        <p:txBody>
          <a:bodyPr/>
          <a:lstStyle/>
          <a:p>
            <a:pPr algn="l" eaLnBrk="1" hangingPunct="1"/>
            <a:r>
              <a:rPr lang="zh-CN" altLang="en-US" sz="26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6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27075" y="1603375"/>
          <a:ext cx="7927975" cy="419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Document" r:id="rId2" imgW="9652635" imgH="5148580" progId="Word.Document.8">
                  <p:embed/>
                </p:oleObj>
              </mc:Choice>
              <mc:Fallback>
                <p:oleObj name="Document" r:id="rId2" imgW="9652635" imgH="5148580" progId="Word.Document.8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7075" y="1603375"/>
                        <a:ext cx="7927975" cy="4195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3252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6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6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976313" y="976313"/>
          <a:ext cx="7466012" cy="53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Document" r:id="rId2" imgW="9318625" imgH="6717665" progId="Word.Document.8">
                  <p:embed/>
                </p:oleObj>
              </mc:Choice>
              <mc:Fallback>
                <p:oleObj name="Document" r:id="rId2" imgW="9318625" imgH="6717665" progId="Word.Document.8">
                  <p:embed/>
                  <p:pic>
                    <p:nvPicPr>
                      <p:cNvPr id="0" name="图片 1331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6313" y="976313"/>
                        <a:ext cx="7466012" cy="5386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3254" name="内容占位符 2">
            <a:hlinkClick r:id="rId5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5301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303" name="内容占位符 2">
            <a:hlinkClick r:id="rId3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50888" y="1265238"/>
          <a:ext cx="7742237" cy="371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Document" r:id="rId4" imgW="7858125" imgH="3786505" progId="Word.Document.8">
                  <p:embed/>
                </p:oleObj>
              </mc:Choice>
              <mc:Fallback>
                <p:oleObj name="Document" r:id="rId4" imgW="7858125" imgH="3786505" progId="Word.Document.8">
                  <p:embed/>
                  <p:pic>
                    <p:nvPicPr>
                      <p:cNvPr id="0" name="图片 1433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0888" y="1265238"/>
                        <a:ext cx="7742237" cy="3719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318840" y="4728046"/>
          <a:ext cx="7213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Document" r:id="rId6" imgW="7630160" imgH="1456690" progId="Word.Document.8">
                  <p:embed/>
                </p:oleObj>
              </mc:Choice>
              <mc:Fallback>
                <p:oleObj name="Document" r:id="rId6" imgW="7630160" imgH="1456690" progId="Word.Document.8">
                  <p:embed/>
                  <p:pic>
                    <p:nvPicPr>
                      <p:cNvPr id="0" name="图片 1433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8840" y="4728046"/>
                        <a:ext cx="7213600" cy="1365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5301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303" name="内容占位符 2">
            <a:hlinkClick r:id="rId3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965200" y="1052513"/>
          <a:ext cx="7627938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Document" r:id="rId4" imgW="8059420" imgH="5765800" progId="Word.Document.8">
                  <p:embed/>
                </p:oleObj>
              </mc:Choice>
              <mc:Fallback>
                <p:oleObj name="Document" r:id="rId4" imgW="8059420" imgH="5765800" progId="Word.Document.8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200" y="1052513"/>
                        <a:ext cx="7627938" cy="543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5301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303" name="内容占位符 2">
            <a:hlinkClick r:id="rId3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976313" y="1265238"/>
          <a:ext cx="7629525" cy="423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Document" r:id="rId4" imgW="8059420" imgH="4500880" progId="Word.Document.8">
                  <p:embed/>
                </p:oleObj>
              </mc:Choice>
              <mc:Fallback>
                <p:oleObj name="Document" r:id="rId4" imgW="8059420" imgH="4500880" progId="Word.Document.8">
                  <p:embed/>
                  <p:pic>
                    <p:nvPicPr>
                      <p:cNvPr id="0" name="图片 1638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313" y="1265238"/>
                        <a:ext cx="7629525" cy="4233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6324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001713" y="1703388"/>
          <a:ext cx="7553325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Document" r:id="rId2" imgW="8095615" imgH="4213225" progId="Word.Document.8">
                  <p:embed/>
                </p:oleObj>
              </mc:Choice>
              <mc:Fallback>
                <p:oleObj name="Document" r:id="rId2" imgW="8095615" imgH="4213225" progId="Word.Document.8">
                  <p:embed/>
                  <p:pic>
                    <p:nvPicPr>
                      <p:cNvPr id="0" name="图片 1740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1703388"/>
                        <a:ext cx="7553325" cy="3921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326" name="内容占位符 2">
            <a:hlinkClick r:id="rId5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5650" y="2708275"/>
            <a:ext cx="7993063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　</a:t>
            </a:r>
            <a:r>
              <a:rPr lang="zh-CN" altLang="zh-CN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三角函数的图像与性质</a:t>
            </a:r>
            <a:endParaRPr lang="en-US" altLang="zh-CN" sz="44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14019" name="Picture 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4763" y="1643050"/>
            <a:ext cx="615951" cy="19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402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603626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动作按钮: 自定义 8">
            <a:hlinkClick r:id="rId3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4022" name="内容占位符 2">
            <a:hlinkClick r:id="rId4" action="ppaction://hlinksldjump"/>
          </p:cNvPr>
          <p:cNvSpPr/>
          <p:nvPr/>
        </p:nvSpPr>
        <p:spPr bwMode="auto">
          <a:xfrm>
            <a:off x="107950" y="1643050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核心知识聚焦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sp>
        <p:nvSpPr>
          <p:cNvPr id="214023" name="内容占位符 2">
            <a:hlinkClick r:id="rId5" action="ppaction://hlinksldjump"/>
          </p:cNvPr>
          <p:cNvSpPr/>
          <p:nvPr/>
        </p:nvSpPr>
        <p:spPr bwMode="auto">
          <a:xfrm>
            <a:off x="107950" y="3571876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7348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4037013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49" name="内容占位符 2">
            <a:hlinkClick r:id="rId3" action="ppaction://hlinksldjump"/>
          </p:cNvPr>
          <p:cNvSpPr/>
          <p:nvPr/>
        </p:nvSpPr>
        <p:spPr bwMode="auto">
          <a:xfrm>
            <a:off x="107950" y="4005263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965200" y="1165225"/>
          <a:ext cx="7477125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Document" r:id="rId4" imgW="7900035" imgH="3507105" progId="Word.Document.8">
                  <p:embed/>
                </p:oleObj>
              </mc:Choice>
              <mc:Fallback>
                <p:oleObj name="Document" r:id="rId4" imgW="7900035" imgH="3507105" progId="Word.Document.8">
                  <p:embed/>
                  <p:pic>
                    <p:nvPicPr>
                      <p:cNvPr id="0" name="图片 1843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200" y="1165225"/>
                        <a:ext cx="7477125" cy="3319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标题 1"/>
          <p:cNvSpPr/>
          <p:nvPr/>
        </p:nvSpPr>
        <p:spPr bwMode="auto">
          <a:xfrm>
            <a:off x="755650" y="260350"/>
            <a:ext cx="66976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66799" y="4362102"/>
          <a:ext cx="607536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Document" r:id="rId6" imgW="6166485" imgH="1248410" progId="Word.Document.8">
                  <p:embed/>
                </p:oleObj>
              </mc:Choice>
              <mc:Fallback>
                <p:oleObj name="Document" r:id="rId6" imgW="6166485" imgH="1248410" progId="Word.Document.8">
                  <p:embed/>
                  <p:pic>
                    <p:nvPicPr>
                      <p:cNvPr id="0" name="图片 1843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799" y="4362102"/>
                        <a:ext cx="6075363" cy="1227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2691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2694" name="内容占位符 2">
            <a:hlinkClick r:id="rId3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976313" y="1214438"/>
          <a:ext cx="7440612" cy="477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Document" r:id="rId4" imgW="7683500" imgH="4933315" progId="Word.Document.8">
                  <p:embed/>
                </p:oleObj>
              </mc:Choice>
              <mc:Fallback>
                <p:oleObj name="Document" r:id="rId4" imgW="7683500" imgH="4933315" progId="Word.Document.8">
                  <p:embed/>
                  <p:pic>
                    <p:nvPicPr>
                      <p:cNvPr id="0" name="图片 1945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313" y="1214438"/>
                        <a:ext cx="7440612" cy="4773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9396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052513" y="1052513"/>
          <a:ext cx="7553325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Document" r:id="rId2" imgW="7990205" imgH="5160010" progId="Word.Document.8">
                  <p:embed/>
                </p:oleObj>
              </mc:Choice>
              <mc:Fallback>
                <p:oleObj name="Document" r:id="rId2" imgW="7990205" imgH="5160010" progId="Word.Document.8">
                  <p:embed/>
                  <p:pic>
                    <p:nvPicPr>
                      <p:cNvPr id="0" name="图片 2048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2513" y="1052513"/>
                        <a:ext cx="7553325" cy="4884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9398" name="内容占位符 2">
            <a:hlinkClick r:id="rId5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3715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43722" name="Group 10"/>
          <p:cNvGrpSpPr/>
          <p:nvPr/>
        </p:nvGrpSpPr>
        <p:grpSpPr bwMode="auto">
          <a:xfrm>
            <a:off x="-4763" y="3862388"/>
            <a:ext cx="615951" cy="1871662"/>
            <a:chOff x="-3" y="2433"/>
            <a:chExt cx="388" cy="1179"/>
          </a:xfrm>
        </p:grpSpPr>
        <p:pic>
          <p:nvPicPr>
            <p:cNvPr id="12293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53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43718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3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39813" y="976313"/>
          <a:ext cx="7615237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Document" r:id="rId4" imgW="7844155" imgH="5398135" progId="Word.Document.8">
                  <p:embed/>
                </p:oleObj>
              </mc:Choice>
              <mc:Fallback>
                <p:oleObj name="Document" r:id="rId4" imgW="7844155" imgH="5398135" progId="Word.Document.8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9813" y="976313"/>
                        <a:ext cx="7615237" cy="5249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3715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43722" name="Group 10"/>
          <p:cNvGrpSpPr/>
          <p:nvPr/>
        </p:nvGrpSpPr>
        <p:grpSpPr bwMode="auto">
          <a:xfrm>
            <a:off x="-4763" y="3862388"/>
            <a:ext cx="615951" cy="1871662"/>
            <a:chOff x="-3" y="2433"/>
            <a:chExt cx="388" cy="1179"/>
          </a:xfrm>
        </p:grpSpPr>
        <p:pic>
          <p:nvPicPr>
            <p:cNvPr id="12293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53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43718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3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243721" name="Object 9"/>
          <p:cNvGraphicFramePr>
            <a:graphicFrameLocks noChangeAspect="1"/>
          </p:cNvGraphicFramePr>
          <p:nvPr/>
        </p:nvGraphicFramePr>
        <p:xfrm>
          <a:off x="1265238" y="1201738"/>
          <a:ext cx="71278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Document" r:id="rId4" imgW="6699250" imgH="4587240" progId="Word.Document.8">
                  <p:embed/>
                </p:oleObj>
              </mc:Choice>
              <mc:Fallback>
                <p:oleObj name="Document" r:id="rId4" imgW="6699250" imgH="4587240" progId="Word.Document.8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5238" y="1201738"/>
                        <a:ext cx="7127875" cy="4873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C:\Documents and Settings\Administrator\桌面\数学\6峰QGW1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18345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326710" y="4913784"/>
            <a:ext cx="1172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8-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/>
                <a:ea typeface="宋体" panose="02010600030101010101" pitchFamily="2" charset="-122"/>
                <a:cs typeface="Times New Roman" panose="02020603050405020304" pitchFamily="18" charset="0"/>
              </a:rPr>
              <a:t>­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89223" y="5666259"/>
          <a:ext cx="7515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Document" r:id="rId8" imgW="7940040" imgH="452755" progId="Word.Document.8">
                  <p:embed/>
                </p:oleObj>
              </mc:Choice>
              <mc:Fallback>
                <p:oleObj name="Document" r:id="rId8" imgW="7940040" imgH="452755" progId="Word.Document.8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9223" y="5666259"/>
                        <a:ext cx="7515225" cy="427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4739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4741" name="内容占位符 2">
            <a:hlinkClick r:id="rId3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71600" y="1357783"/>
          <a:ext cx="7689850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Document" r:id="rId4" imgW="7905115" imgH="4883150" progId="Word.Document.8">
                  <p:embed/>
                </p:oleObj>
              </mc:Choice>
              <mc:Fallback>
                <p:oleObj name="Document" r:id="rId4" imgW="7905115" imgH="4883150" progId="Word.Document.8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357783"/>
                        <a:ext cx="7689850" cy="4735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5763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765" name="内容占位符 2">
            <a:hlinkClick r:id="rId3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1042988" y="1052513"/>
          <a:ext cx="7048500" cy="504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文档" r:id="rId4" imgW="6105525" imgH="4368165" progId="Word.Document.8">
                  <p:embed/>
                </p:oleObj>
              </mc:Choice>
              <mc:Fallback>
                <p:oleObj name="文档" r:id="rId4" imgW="6105525" imgH="4368165" progId="Word.Document.8">
                  <p:embed/>
                  <p:pic>
                    <p:nvPicPr>
                      <p:cNvPr id="0" name="图片 2457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988" y="1052513"/>
                        <a:ext cx="7048500" cy="50434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89013" y="1201738"/>
          <a:ext cx="7540625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Document" r:id="rId6" imgW="7756525" imgH="4301490" progId="Word.Document.8">
                  <p:embed/>
                </p:oleObj>
              </mc:Choice>
              <mc:Fallback>
                <p:oleObj name="Document" r:id="rId6" imgW="7756525" imgH="4301490" progId="Word.Document.8">
                  <p:embed/>
                  <p:pic>
                    <p:nvPicPr>
                      <p:cNvPr id="0" name="图片 2457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9013" y="1201738"/>
                        <a:ext cx="7540625" cy="4159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6787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6789" name="内容占位符 2">
            <a:hlinkClick r:id="rId3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46790" name="Object 6"/>
          <p:cNvGraphicFramePr>
            <a:graphicFrameLocks noChangeAspect="1"/>
          </p:cNvGraphicFramePr>
          <p:nvPr/>
        </p:nvGraphicFramePr>
        <p:xfrm>
          <a:off x="1042988" y="1052513"/>
          <a:ext cx="7048500" cy="504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文档" r:id="rId4" imgW="6105525" imgH="4368165" progId="Word.Document.8">
                  <p:embed/>
                </p:oleObj>
              </mc:Choice>
              <mc:Fallback>
                <p:oleObj name="文档" r:id="rId4" imgW="6105525" imgH="4368165" progId="Word.Document.8">
                  <p:embed/>
                  <p:pic>
                    <p:nvPicPr>
                      <p:cNvPr id="0" name="图片 2560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988" y="1052513"/>
                        <a:ext cx="7048500" cy="50434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1" name="Object 7"/>
          <p:cNvGraphicFramePr>
            <a:graphicFrameLocks noChangeAspect="1"/>
          </p:cNvGraphicFramePr>
          <p:nvPr/>
        </p:nvGraphicFramePr>
        <p:xfrm>
          <a:off x="1115616" y="1402184"/>
          <a:ext cx="7377113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Document" r:id="rId6" imgW="7801610" imgH="3903980" progId="Word.Document.8">
                  <p:embed/>
                </p:oleObj>
              </mc:Choice>
              <mc:Fallback>
                <p:oleObj name="Document" r:id="rId6" imgW="7801610" imgH="3903980" progId="Word.Document.8">
                  <p:embed/>
                  <p:pic>
                    <p:nvPicPr>
                      <p:cNvPr id="0" name="图片 2560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5616" y="1402184"/>
                        <a:ext cx="7377113" cy="3683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7348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4037013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49" name="内容占位符 2">
            <a:hlinkClick r:id="rId3" action="ppaction://hlinksldjump"/>
          </p:cNvPr>
          <p:cNvSpPr/>
          <p:nvPr/>
        </p:nvSpPr>
        <p:spPr bwMode="auto">
          <a:xfrm>
            <a:off x="107950" y="4005263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976313" y="1221259"/>
          <a:ext cx="7478712" cy="48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Document" r:id="rId4" imgW="7900035" imgH="5152390" progId="Word.Document.8">
                  <p:embed/>
                </p:oleObj>
              </mc:Choice>
              <mc:Fallback>
                <p:oleObj name="Document" r:id="rId4" imgW="7900035" imgH="5152390" progId="Word.Document.8">
                  <p:embed/>
                  <p:pic>
                    <p:nvPicPr>
                      <p:cNvPr id="0" name="图片 2662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313" y="1221259"/>
                        <a:ext cx="7478712" cy="4872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标题 1"/>
          <p:cNvSpPr/>
          <p:nvPr/>
        </p:nvSpPr>
        <p:spPr bwMode="auto">
          <a:xfrm>
            <a:off x="755650" y="260350"/>
            <a:ext cx="66976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83326"/>
            <a:ext cx="2766390" cy="330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2691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2694" name="内容占位符 2">
            <a:hlinkClick r:id="rId3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989013" y="1677988"/>
          <a:ext cx="74660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Document" r:id="rId4" imgW="7683500" imgH="4482465" progId="Word.Document.8">
                  <p:embed/>
                </p:oleObj>
              </mc:Choice>
              <mc:Fallback>
                <p:oleObj name="Document" r:id="rId4" imgW="7683500" imgH="4482465" progId="Word.Document.8">
                  <p:embed/>
                  <p:pic>
                    <p:nvPicPr>
                      <p:cNvPr id="0" name="图片 2764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9013" y="1677988"/>
                        <a:ext cx="7466012" cy="4333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43608" y="1201763"/>
          <a:ext cx="7515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Document" r:id="rId6" imgW="7940040" imgH="454025" progId="Word.Document.8">
                  <p:embed/>
                </p:oleObj>
              </mc:Choice>
              <mc:Fallback>
                <p:oleObj name="Document" r:id="rId6" imgW="7940040" imgH="454025" progId="Word.Document.8">
                  <p:embed/>
                  <p:pic>
                    <p:nvPicPr>
                      <p:cNvPr id="0" name="图片 2764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1201763"/>
                        <a:ext cx="7515225" cy="427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188" y="166688"/>
            <a:ext cx="6697662" cy="476250"/>
          </a:xfrm>
        </p:spPr>
        <p:txBody>
          <a:bodyPr/>
          <a:lstStyle/>
          <a:p>
            <a:pPr algn="l" eaLnBrk="1" hangingPunct="1"/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5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282700"/>
            <a:ext cx="615951" cy="19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40" name="内容占位符 2">
            <a:hlinkClick r:id="rId3" action="ppaction://hlinksldjump"/>
          </p:cNvPr>
          <p:cNvSpPr/>
          <p:nvPr/>
        </p:nvSpPr>
        <p:spPr bwMode="auto">
          <a:xfrm>
            <a:off x="107950" y="1270000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核心知识聚焦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51207" name="Object 2"/>
          <p:cNvGraphicFramePr>
            <a:graphicFrameLocks noChangeAspect="1"/>
          </p:cNvGraphicFramePr>
          <p:nvPr/>
        </p:nvGraphicFramePr>
        <p:xfrm>
          <a:off x="976313" y="1201738"/>
          <a:ext cx="73533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4" imgW="7675880" imgH="1252855" progId="Word.Document.8">
                  <p:embed/>
                </p:oleObj>
              </mc:Choice>
              <mc:Fallback>
                <p:oleObj name="Document" r:id="rId4" imgW="7675880" imgH="1252855" progId="Word.Document.8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313" y="1201738"/>
                        <a:ext cx="7353300" cy="1203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3"/>
          <p:cNvGraphicFramePr>
            <a:graphicFrameLocks noChangeAspect="1"/>
          </p:cNvGraphicFramePr>
          <p:nvPr/>
        </p:nvGraphicFramePr>
        <p:xfrm>
          <a:off x="1115616" y="1992313"/>
          <a:ext cx="279241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6" imgW="2961640" imgH="803275" progId="Word.Document.8">
                  <p:embed/>
                </p:oleObj>
              </mc:Choice>
              <mc:Fallback>
                <p:oleObj name="Document" r:id="rId6" imgW="2961640" imgH="803275" progId="Word.Document.8">
                  <p:embed/>
                  <p:pic>
                    <p:nvPicPr>
                      <p:cNvPr id="0" name="图片 102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5616" y="1992313"/>
                        <a:ext cx="2792412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4"/>
          <p:cNvGraphicFramePr>
            <a:graphicFrameLocks noChangeAspect="1"/>
          </p:cNvGraphicFramePr>
          <p:nvPr/>
        </p:nvGraphicFramePr>
        <p:xfrm>
          <a:off x="1331640" y="2529905"/>
          <a:ext cx="69770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8" imgW="7383780" imgH="890270" progId="Word.Document.8">
                  <p:embed/>
                </p:oleObj>
              </mc:Choice>
              <mc:Fallback>
                <p:oleObj name="Document" r:id="rId8" imgW="7383780" imgH="890270" progId="Word.Document.8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31640" y="2529905"/>
                        <a:ext cx="6977062" cy="827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14413" y="3281363"/>
          <a:ext cx="7378700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10" imgW="7929880" imgH="1597660" progId="Word.Document.8">
                  <p:embed/>
                </p:oleObj>
              </mc:Choice>
              <mc:Fallback>
                <p:oleObj name="Document" r:id="rId10" imgW="7929880" imgH="1597660" progId="Word.Document.8">
                  <p:embed/>
                  <p:pic>
                    <p:nvPicPr>
                      <p:cNvPr id="0" name="图片 102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4413" y="3281363"/>
                        <a:ext cx="7378700" cy="1490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43608" y="4581128"/>
          <a:ext cx="2743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12" imgW="2948305" imgH="806450" progId="Word.Document.8">
                  <p:embed/>
                </p:oleObj>
              </mc:Choice>
              <mc:Fallback>
                <p:oleObj name="Document" r:id="rId12" imgW="2948305" imgH="806450" progId="Word.Document.8">
                  <p:embed/>
                  <p:pic>
                    <p:nvPicPr>
                      <p:cNvPr id="0" name="图片 102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3608" y="4581128"/>
                        <a:ext cx="2743200" cy="739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03338" y="5060950"/>
          <a:ext cx="7202487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14" imgW="7946390" imgH="1579880" progId="Word.Document.8">
                  <p:embed/>
                </p:oleObj>
              </mc:Choice>
              <mc:Fallback>
                <p:oleObj name="Document" r:id="rId14" imgW="7946390" imgH="1579880" progId="Word.Document.8">
                  <p:embed/>
                  <p:pic>
                    <p:nvPicPr>
                      <p:cNvPr id="0" name="图片 102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03338" y="5060950"/>
                        <a:ext cx="7202487" cy="1414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6009" name="Group 9"/>
          <p:cNvGrpSpPr/>
          <p:nvPr/>
        </p:nvGrpSpPr>
        <p:grpSpPr bwMode="auto">
          <a:xfrm>
            <a:off x="-4763" y="3860800"/>
            <a:ext cx="615951" cy="1871663"/>
            <a:chOff x="-3" y="2432"/>
            <a:chExt cx="388" cy="1179"/>
          </a:xfrm>
        </p:grpSpPr>
        <p:pic>
          <p:nvPicPr>
            <p:cNvPr id="256003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42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56004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2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976313" y="1265238"/>
          <a:ext cx="74041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Document" r:id="rId4" imgW="7941310" imgH="5142865" progId="Word.Document.8">
                  <p:embed/>
                </p:oleObj>
              </mc:Choice>
              <mc:Fallback>
                <p:oleObj name="Document" r:id="rId4" imgW="7941310" imgH="5142865" progId="Word.Document.8">
                  <p:embed/>
                  <p:pic>
                    <p:nvPicPr>
                      <p:cNvPr id="0" name="图片 2867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313" y="1265238"/>
                        <a:ext cx="7404100" cy="4772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8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7034" name="Group 10"/>
          <p:cNvGrpSpPr/>
          <p:nvPr/>
        </p:nvGrpSpPr>
        <p:grpSpPr bwMode="auto">
          <a:xfrm>
            <a:off x="-4763" y="3860800"/>
            <a:ext cx="615951" cy="1871663"/>
            <a:chOff x="-3" y="2432"/>
            <a:chExt cx="388" cy="1179"/>
          </a:xfrm>
        </p:grpSpPr>
        <p:pic>
          <p:nvPicPr>
            <p:cNvPr id="257027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42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57028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2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257033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42988" y="1201738"/>
          <a:ext cx="7515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Document" r:id="rId4" imgW="7940040" imgH="455930" progId="Word.Document.8">
                  <p:embed/>
                </p:oleObj>
              </mc:Choice>
              <mc:Fallback>
                <p:oleObj name="Document" r:id="rId4" imgW="7940040" imgH="455930" progId="Word.Document.8">
                  <p:embed/>
                  <p:pic>
                    <p:nvPicPr>
                      <p:cNvPr id="0" name="图片 2969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988" y="1201738"/>
                        <a:ext cx="7515225" cy="427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89013" y="1677988"/>
          <a:ext cx="7466012" cy="309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Document" r:id="rId6" imgW="7683500" imgH="3201670" progId="Word.Document.8">
                  <p:embed/>
                </p:oleObj>
              </mc:Choice>
              <mc:Fallback>
                <p:oleObj name="Document" r:id="rId6" imgW="7683500" imgH="3201670" progId="Word.Document.8">
                  <p:embed/>
                  <p:pic>
                    <p:nvPicPr>
                      <p:cNvPr id="0" name="图片 2969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9013" y="1677988"/>
                        <a:ext cx="7466012" cy="3094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9089" name="Group 17"/>
          <p:cNvGrpSpPr/>
          <p:nvPr/>
        </p:nvGrpSpPr>
        <p:grpSpPr bwMode="auto">
          <a:xfrm>
            <a:off x="-4763" y="3860800"/>
            <a:ext cx="615951" cy="1871663"/>
            <a:chOff x="-3" y="2432"/>
            <a:chExt cx="388" cy="1179"/>
          </a:xfrm>
        </p:grpSpPr>
        <p:pic>
          <p:nvPicPr>
            <p:cNvPr id="259075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42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59076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2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53715" y="1453183"/>
          <a:ext cx="7578725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Document" r:id="rId4" imgW="7892415" imgH="3197225" progId="Word.Document.8">
                  <p:embed/>
                </p:oleObj>
              </mc:Choice>
              <mc:Fallback>
                <p:oleObj name="Document" r:id="rId4" imgW="7892415" imgH="3197225" progId="Word.Document.8">
                  <p:embed/>
                  <p:pic>
                    <p:nvPicPr>
                      <p:cNvPr id="0" name="图片 3072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3715" y="1453183"/>
                        <a:ext cx="7578725" cy="305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8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9089" name="Group 17"/>
          <p:cNvGrpSpPr/>
          <p:nvPr/>
        </p:nvGrpSpPr>
        <p:grpSpPr bwMode="auto">
          <a:xfrm>
            <a:off x="-4763" y="3860800"/>
            <a:ext cx="615951" cy="1871663"/>
            <a:chOff x="-3" y="2432"/>
            <a:chExt cx="388" cy="1179"/>
          </a:xfrm>
        </p:grpSpPr>
        <p:pic>
          <p:nvPicPr>
            <p:cNvPr id="259075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42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59076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2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259082" name="Object 10"/>
          <p:cNvGraphicFramePr>
            <a:graphicFrameLocks noChangeAspect="1"/>
          </p:cNvGraphicFramePr>
          <p:nvPr/>
        </p:nvGraphicFramePr>
        <p:xfrm>
          <a:off x="976510" y="1052513"/>
          <a:ext cx="7627938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Document" r:id="rId4" imgW="7852410" imgH="5071745" progId="Word.Document.8">
                  <p:embed/>
                </p:oleObj>
              </mc:Choice>
              <mc:Fallback>
                <p:oleObj name="Document" r:id="rId4" imgW="7852410" imgH="5071745" progId="Word.Document.8">
                  <p:embed/>
                  <p:pic>
                    <p:nvPicPr>
                      <p:cNvPr id="0" name="图片 317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510" y="1052513"/>
                        <a:ext cx="7627938" cy="4922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8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8059" name="Group 11"/>
          <p:cNvGrpSpPr/>
          <p:nvPr/>
        </p:nvGrpSpPr>
        <p:grpSpPr bwMode="auto">
          <a:xfrm>
            <a:off x="-4763" y="3860800"/>
            <a:ext cx="615951" cy="1871663"/>
            <a:chOff x="-3" y="2432"/>
            <a:chExt cx="388" cy="1179"/>
          </a:xfrm>
        </p:grpSpPr>
        <p:pic>
          <p:nvPicPr>
            <p:cNvPr id="258051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42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58052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2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859507" y="1265238"/>
          <a:ext cx="58007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Document" r:id="rId4" imgW="6219190" imgH="929640" progId="Word.Document.8">
                  <p:embed/>
                </p:oleObj>
              </mc:Choice>
              <mc:Fallback>
                <p:oleObj name="Document" r:id="rId4" imgW="6219190" imgH="929640" progId="Word.Document.8">
                  <p:embed/>
                  <p:pic>
                    <p:nvPicPr>
                      <p:cNvPr id="0" name="图片 3276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507" y="1265238"/>
                        <a:ext cx="5800725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080715" y="1700808"/>
          <a:ext cx="7451725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Document" r:id="rId6" imgW="7779385" imgH="4465955" progId="Word.Document.8">
                  <p:embed/>
                </p:oleObj>
              </mc:Choice>
              <mc:Fallback>
                <p:oleObj name="Document" r:id="rId6" imgW="7779385" imgH="4465955" progId="Word.Document.8">
                  <p:embed/>
                  <p:pic>
                    <p:nvPicPr>
                      <p:cNvPr id="0" name="图片 3276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0715" y="1700808"/>
                        <a:ext cx="7451725" cy="4259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8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5540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750888" y="976313"/>
          <a:ext cx="7729537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Document" r:id="rId2" imgW="8782685" imgH="3838575" progId="Word.Document.8">
                  <p:embed/>
                </p:oleObj>
              </mc:Choice>
              <mc:Fallback>
                <p:oleObj name="Document" r:id="rId2" imgW="8782685" imgH="3838575" progId="Word.Document.8">
                  <p:embed/>
                  <p:pic>
                    <p:nvPicPr>
                      <p:cNvPr id="0" name="图片 337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976313"/>
                        <a:ext cx="7729537" cy="3382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3789363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5542" name="内容占位符 2">
            <a:hlinkClick r:id="rId5" action="ppaction://hlinksldjump"/>
          </p:cNvPr>
          <p:cNvSpPr/>
          <p:nvPr/>
        </p:nvSpPr>
        <p:spPr bwMode="auto">
          <a:xfrm>
            <a:off x="107950" y="3789363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65213" y="4149080"/>
          <a:ext cx="74898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Document" r:id="rId6" imgW="7802245" imgH="1982470" progId="Word.Document.8">
                  <p:embed/>
                </p:oleObj>
              </mc:Choice>
              <mc:Fallback>
                <p:oleObj name="Document" r:id="rId6" imgW="7802245" imgH="1982470" progId="Word.Document.8">
                  <p:embed/>
                  <p:pic>
                    <p:nvPicPr>
                      <p:cNvPr id="0" name="图片 3379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5213" y="4149080"/>
                        <a:ext cx="7489825" cy="1892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6564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566" name="内容占位符 2">
            <a:hlinkClick r:id="rId3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01700" y="976313"/>
          <a:ext cx="7653338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Document" r:id="rId4" imgW="8199120" imgH="5784215" progId="Word.Document.8">
                  <p:embed/>
                </p:oleObj>
              </mc:Choice>
              <mc:Fallback>
                <p:oleObj name="Document" r:id="rId4" imgW="8199120" imgH="5784215" progId="Word.Document.8">
                  <p:embed/>
                  <p:pic>
                    <p:nvPicPr>
                      <p:cNvPr id="0" name="图片 3481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00" y="976313"/>
                        <a:ext cx="7653338" cy="5362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4037013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8614" name="内容占位符 2">
            <a:hlinkClick r:id="rId3" action="ppaction://hlinksldjump"/>
          </p:cNvPr>
          <p:cNvSpPr/>
          <p:nvPr/>
        </p:nvSpPr>
        <p:spPr bwMode="auto">
          <a:xfrm>
            <a:off x="107950" y="4005263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060524" y="1515988"/>
          <a:ext cx="73279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Document" r:id="rId4" imgW="7858125" imgH="2899410" progId="Word.Document.8">
                  <p:embed/>
                </p:oleObj>
              </mc:Choice>
              <mc:Fallback>
                <p:oleObj name="Document" r:id="rId4" imgW="7858125" imgH="2899410" progId="Word.Document.8">
                  <p:embed/>
                  <p:pic>
                    <p:nvPicPr>
                      <p:cNvPr id="0" name="图片 3584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0524" y="1515988"/>
                        <a:ext cx="7327900" cy="2705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9641" name="Group 9"/>
          <p:cNvGrpSpPr/>
          <p:nvPr/>
        </p:nvGrpSpPr>
        <p:grpSpPr bwMode="auto">
          <a:xfrm>
            <a:off x="-4763" y="3862388"/>
            <a:ext cx="615951" cy="1871662"/>
            <a:chOff x="-3" y="2433"/>
            <a:chExt cx="388" cy="1179"/>
          </a:xfrm>
        </p:grpSpPr>
        <p:pic>
          <p:nvPicPr>
            <p:cNvPr id="69636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53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9637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3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952500" y="1052513"/>
          <a:ext cx="7666038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Document" r:id="rId4" imgW="7983220" imgH="5155565" progId="Word.Document.8">
                  <p:embed/>
                </p:oleObj>
              </mc:Choice>
              <mc:Fallback>
                <p:oleObj name="Document" r:id="rId4" imgW="7983220" imgH="5155565" progId="Word.Document.8">
                  <p:embed/>
                  <p:pic>
                    <p:nvPicPr>
                      <p:cNvPr id="0" name="图片 3686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500" y="1052513"/>
                        <a:ext cx="7666038" cy="49355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标题 1"/>
          <p:cNvSpPr/>
          <p:nvPr/>
        </p:nvSpPr>
        <p:spPr bwMode="auto">
          <a:xfrm>
            <a:off x="610553" y="14890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9641" name="Group 9"/>
          <p:cNvGrpSpPr/>
          <p:nvPr/>
        </p:nvGrpSpPr>
        <p:grpSpPr bwMode="auto">
          <a:xfrm>
            <a:off x="-4763" y="3862388"/>
            <a:ext cx="615951" cy="1871662"/>
            <a:chOff x="-3" y="2433"/>
            <a:chExt cx="388" cy="1179"/>
          </a:xfrm>
        </p:grpSpPr>
        <p:pic>
          <p:nvPicPr>
            <p:cNvPr id="69636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53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9637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3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952500" y="1052513"/>
          <a:ext cx="7389813" cy="465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Document" r:id="rId4" imgW="7695565" imgH="4866640" progId="Word.Document.8">
                  <p:embed/>
                </p:oleObj>
              </mc:Choice>
              <mc:Fallback>
                <p:oleObj name="Document" r:id="rId4" imgW="7695565" imgH="4866640" progId="Word.Document.8">
                  <p:embed/>
                  <p:pic>
                    <p:nvPicPr>
                      <p:cNvPr id="0" name="图片 3788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500" y="1052513"/>
                        <a:ext cx="7389813" cy="4659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188" y="166688"/>
            <a:ext cx="6697662" cy="476250"/>
          </a:xfrm>
        </p:spPr>
        <p:txBody>
          <a:bodyPr/>
          <a:lstStyle/>
          <a:p>
            <a:pPr algn="l" eaLnBrk="1" hangingPunct="1"/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5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412875"/>
            <a:ext cx="615951" cy="19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088" name="内容占位符 2">
            <a:hlinkClick r:id="rId3" action="ppaction://hlinksldjump"/>
          </p:cNvPr>
          <p:cNvSpPr/>
          <p:nvPr/>
        </p:nvSpPr>
        <p:spPr bwMode="auto">
          <a:xfrm>
            <a:off x="107950" y="1412875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核心知识聚焦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51207" name="Object 2"/>
          <p:cNvGraphicFramePr>
            <a:graphicFrameLocks noChangeAspect="1"/>
          </p:cNvGraphicFramePr>
          <p:nvPr/>
        </p:nvGraphicFramePr>
        <p:xfrm>
          <a:off x="901700" y="956320"/>
          <a:ext cx="77041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4" imgW="7331710" imgH="1680210" progId="Word.Document.8">
                  <p:embed/>
                </p:oleObj>
              </mc:Choice>
              <mc:Fallback>
                <p:oleObj name="Document" r:id="rId4" imgW="7331710" imgH="1680210" progId="Word.Document.8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00" y="956320"/>
                        <a:ext cx="7704138" cy="1752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3"/>
          <p:cNvGraphicFramePr>
            <a:graphicFrameLocks noChangeAspect="1"/>
          </p:cNvGraphicFramePr>
          <p:nvPr/>
        </p:nvGraphicFramePr>
        <p:xfrm>
          <a:off x="1050206" y="2994025"/>
          <a:ext cx="50339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6" imgW="5563870" imgH="810895" progId="Word.Document.8">
                  <p:embed/>
                </p:oleObj>
              </mc:Choice>
              <mc:Fallback>
                <p:oleObj name="Document" r:id="rId6" imgW="5563870" imgH="810895" progId="Word.Document.8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0206" y="2994025"/>
                        <a:ext cx="5033962" cy="7254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4"/>
          <p:cNvGraphicFramePr>
            <a:graphicFrameLocks noChangeAspect="1"/>
          </p:cNvGraphicFramePr>
          <p:nvPr/>
        </p:nvGraphicFramePr>
        <p:xfrm>
          <a:off x="1229940" y="3738339"/>
          <a:ext cx="730250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8" imgW="7837805" imgH="2234565" progId="Word.Document.8">
                  <p:embed/>
                </p:oleObj>
              </mc:Choice>
              <mc:Fallback>
                <p:oleObj name="Document" r:id="rId8" imgW="7837805" imgH="2234565" progId="Word.Document.8">
                  <p:embed/>
                  <p:pic>
                    <p:nvPicPr>
                      <p:cNvPr id="0" name="图片 2050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29940" y="3738339"/>
                        <a:ext cx="7302500" cy="2066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755576" y="908720"/>
          <a:ext cx="64627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Document" r:id="rId2" imgW="6937375" imgH="539115" progId="Word.Document.8">
                  <p:embed/>
                </p:oleObj>
              </mc:Choice>
              <mc:Fallback>
                <p:oleObj name="Document" r:id="rId2" imgW="6937375" imgH="539115" progId="Word.Document.8">
                  <p:embed/>
                  <p:pic>
                    <p:nvPicPr>
                      <p:cNvPr id="0" name="图片 3891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76" y="908720"/>
                        <a:ext cx="6462712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3933825"/>
            <a:ext cx="615951" cy="183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0663" name="内容占位符 2">
            <a:hlinkClick r:id="rId5" action="ppaction://hlinksldjump"/>
          </p:cNvPr>
          <p:cNvSpPr/>
          <p:nvPr/>
        </p:nvSpPr>
        <p:spPr bwMode="auto">
          <a:xfrm>
            <a:off x="107950" y="3933825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001713" y="1416050"/>
          <a:ext cx="7591425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Document" r:id="rId6" imgW="8364855" imgH="5355590" progId="Word.Document.8">
                  <p:embed/>
                </p:oleObj>
              </mc:Choice>
              <mc:Fallback>
                <p:oleObj name="Document" r:id="rId6" imgW="8364855" imgH="5355590" progId="Word.Document.8">
                  <p:embed/>
                  <p:pic>
                    <p:nvPicPr>
                      <p:cNvPr id="0" name="图片 3891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1713" y="1416050"/>
                        <a:ext cx="7591425" cy="4833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5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933825"/>
            <a:ext cx="615951" cy="183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0663" name="内容占位符 2">
            <a:hlinkClick r:id="rId3" action="ppaction://hlinksldjump"/>
          </p:cNvPr>
          <p:cNvSpPr/>
          <p:nvPr/>
        </p:nvSpPr>
        <p:spPr bwMode="auto">
          <a:xfrm>
            <a:off x="107950" y="3933825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76313" y="1290638"/>
          <a:ext cx="7529512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Document" r:id="rId4" imgW="8457565" imgH="4606925" progId="Word.Document.8">
                  <p:embed/>
                </p:oleObj>
              </mc:Choice>
              <mc:Fallback>
                <p:oleObj name="Document" r:id="rId4" imgW="8457565" imgH="4606925" progId="Word.Document.8">
                  <p:embed/>
                  <p:pic>
                    <p:nvPicPr>
                      <p:cNvPr id="0" name="图片 3993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313" y="1290638"/>
                        <a:ext cx="7529512" cy="4108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5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827088" y="989013"/>
          <a:ext cx="7689850" cy="513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Document" r:id="rId2" imgW="9284970" imgH="6204585" progId="Word.Document.8">
                  <p:embed/>
                </p:oleObj>
              </mc:Choice>
              <mc:Fallback>
                <p:oleObj name="Document" r:id="rId2" imgW="9284970" imgH="6204585" progId="Word.Document.8">
                  <p:embed/>
                  <p:pic>
                    <p:nvPicPr>
                      <p:cNvPr id="0" name="图片 4096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088" y="989013"/>
                        <a:ext cx="7689850" cy="5135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3894138"/>
            <a:ext cx="615951" cy="183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0886" name="内容占位符 2">
            <a:hlinkClick r:id="rId5" action="ppaction://hlinksldjump"/>
          </p:cNvPr>
          <p:cNvSpPr/>
          <p:nvPr/>
        </p:nvSpPr>
        <p:spPr bwMode="auto">
          <a:xfrm>
            <a:off x="107950" y="386238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sp>
        <p:nvSpPr>
          <p:cNvPr id="250888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933825"/>
            <a:ext cx="615951" cy="183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1910" name="内容占位符 2">
            <a:hlinkClick r:id="rId3" action="ppaction://hlinksldjump"/>
          </p:cNvPr>
          <p:cNvSpPr/>
          <p:nvPr/>
        </p:nvSpPr>
        <p:spPr bwMode="auto">
          <a:xfrm>
            <a:off x="107950" y="3933825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sp>
        <p:nvSpPr>
          <p:cNvPr id="251912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65213" y="1201738"/>
          <a:ext cx="7489825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Document" r:id="rId4" imgW="7802245" imgH="3589020" progId="Word.Document.8">
                  <p:embed/>
                </p:oleObj>
              </mc:Choice>
              <mc:Fallback>
                <p:oleObj name="Document" r:id="rId4" imgW="7802245" imgH="3589020" progId="Word.Document.8">
                  <p:embed/>
                  <p:pic>
                    <p:nvPicPr>
                      <p:cNvPr id="0" name="图片 4198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213" y="1201738"/>
                        <a:ext cx="7489825" cy="3432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110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76" y="2429859"/>
            <a:ext cx="3493495" cy="327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933825"/>
            <a:ext cx="615951" cy="183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1910" name="内容占位符 2">
            <a:hlinkClick r:id="rId3" action="ppaction://hlinksldjump"/>
          </p:cNvPr>
          <p:cNvSpPr/>
          <p:nvPr/>
        </p:nvSpPr>
        <p:spPr bwMode="auto">
          <a:xfrm>
            <a:off x="107950" y="3933825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sp>
        <p:nvSpPr>
          <p:cNvPr id="251912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01713" y="1653902"/>
          <a:ext cx="761682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Document" r:id="rId4" imgW="8428355" imgH="3491865" progId="Word.Document.8">
                  <p:embed/>
                </p:oleObj>
              </mc:Choice>
              <mc:Fallback>
                <p:oleObj name="Document" r:id="rId4" imgW="8428355" imgH="3491865" progId="Word.Document.8">
                  <p:embed/>
                  <p:pic>
                    <p:nvPicPr>
                      <p:cNvPr id="0" name="图片 4300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1713" y="1653902"/>
                        <a:ext cx="7616825" cy="3143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50888" y="1067842"/>
          <a:ext cx="63769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Document" r:id="rId6" imgW="6937375" imgH="541020" progId="Word.Document.8">
                  <p:embed/>
                </p:oleObj>
              </mc:Choice>
              <mc:Fallback>
                <p:oleObj name="Document" r:id="rId6" imgW="6937375" imgH="541020" progId="Word.Document.8">
                  <p:embed/>
                  <p:pic>
                    <p:nvPicPr>
                      <p:cNvPr id="0" name="图片 4300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0888" y="1067842"/>
                        <a:ext cx="6376987" cy="488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933825"/>
            <a:ext cx="615951" cy="183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2933" name="内容占位符 2">
            <a:hlinkClick r:id="rId3" action="ppaction://hlinksldjump"/>
          </p:cNvPr>
          <p:cNvSpPr/>
          <p:nvPr/>
        </p:nvSpPr>
        <p:spPr bwMode="auto">
          <a:xfrm>
            <a:off x="107950" y="3933825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039813" y="1403350"/>
          <a:ext cx="7415212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Document" r:id="rId4" imgW="8468360" imgH="3557270" progId="Word.Document.8">
                  <p:embed/>
                </p:oleObj>
              </mc:Choice>
              <mc:Fallback>
                <p:oleObj name="Document" r:id="rId4" imgW="8468360" imgH="3557270" progId="Word.Document.8">
                  <p:embed/>
                  <p:pic>
                    <p:nvPicPr>
                      <p:cNvPr id="0" name="图片 4403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9813" y="1403350"/>
                        <a:ext cx="7415212" cy="313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5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3961" name="Group 9"/>
          <p:cNvGrpSpPr/>
          <p:nvPr/>
        </p:nvGrpSpPr>
        <p:grpSpPr bwMode="auto">
          <a:xfrm>
            <a:off x="-4763" y="3862388"/>
            <a:ext cx="615951" cy="1871662"/>
            <a:chOff x="-3" y="2433"/>
            <a:chExt cx="388" cy="1179"/>
          </a:xfrm>
        </p:grpSpPr>
        <p:pic>
          <p:nvPicPr>
            <p:cNvPr id="253955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53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53956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3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827088" y="981546"/>
          <a:ext cx="7678737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Document" r:id="rId4" imgW="8117205" imgH="5412105" progId="Word.Document.8">
                  <p:embed/>
                </p:oleObj>
              </mc:Choice>
              <mc:Fallback>
                <p:oleObj name="Document" r:id="rId4" imgW="8117205" imgH="5412105" progId="Word.Document.8">
                  <p:embed/>
                  <p:pic>
                    <p:nvPicPr>
                      <p:cNvPr id="0" name="图片 4505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088" y="981546"/>
                        <a:ext cx="7678737" cy="5111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60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5396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2880320" cy="372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3961" name="Group 9"/>
          <p:cNvGrpSpPr/>
          <p:nvPr/>
        </p:nvGrpSpPr>
        <p:grpSpPr bwMode="auto">
          <a:xfrm>
            <a:off x="-4763" y="3862388"/>
            <a:ext cx="615951" cy="1871662"/>
            <a:chOff x="-3" y="2433"/>
            <a:chExt cx="388" cy="1179"/>
          </a:xfrm>
        </p:grpSpPr>
        <p:pic>
          <p:nvPicPr>
            <p:cNvPr id="253955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2453"/>
              <a:ext cx="388" cy="1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53956" name="内容占位符 2">
              <a:hlinkClick r:id="rId3" action="ppaction://hlinksldjump"/>
            </p:cNvPr>
            <p:cNvSpPr/>
            <p:nvPr/>
          </p:nvSpPr>
          <p:spPr bwMode="auto">
            <a:xfrm>
              <a:off x="68" y="2433"/>
              <a:ext cx="272" cy="1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23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anose="02010509060101010101" pitchFamily="49" charset="-122"/>
                </a:rPr>
                <a:t>考点考向探究</a:t>
              </a:r>
              <a:endParaRPr lang="zh-CN" altLang="en-US" sz="2000" b="1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853703" y="980728"/>
          <a:ext cx="7678737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Document" r:id="rId4" imgW="8117205" imgH="3730625" progId="Word.Document.8">
                  <p:embed/>
                </p:oleObj>
              </mc:Choice>
              <mc:Fallback>
                <p:oleObj name="Document" r:id="rId4" imgW="8117205" imgH="3730625" progId="Word.Document.8">
                  <p:embed/>
                  <p:pic>
                    <p:nvPicPr>
                      <p:cNvPr id="0" name="图片 4608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3703" y="980728"/>
                        <a:ext cx="7678737" cy="3521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60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01713" y="4149080"/>
          <a:ext cx="722788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Document" r:id="rId6" imgW="7333615" imgH="1008380" progId="Word.Document.8">
                  <p:embed/>
                </p:oleObj>
              </mc:Choice>
              <mc:Fallback>
                <p:oleObj name="Document" r:id="rId6" imgW="7333615" imgH="1008380" progId="Word.Document.8">
                  <p:embed/>
                  <p:pic>
                    <p:nvPicPr>
                      <p:cNvPr id="0" name="图片 4608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1713" y="4149080"/>
                        <a:ext cx="7227887" cy="989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933825"/>
            <a:ext cx="615951" cy="183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4981" name="内容占位符 2">
            <a:hlinkClick r:id="rId3" action="ppaction://hlinksldjump"/>
          </p:cNvPr>
          <p:cNvSpPr/>
          <p:nvPr/>
        </p:nvSpPr>
        <p:spPr bwMode="auto">
          <a:xfrm>
            <a:off x="107950" y="3933825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sp>
        <p:nvSpPr>
          <p:cNvPr id="254984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876300" y="839788"/>
          <a:ext cx="7704138" cy="559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Document" r:id="rId4" imgW="7915910" imgH="5784215" progId="Word.Document.8">
                  <p:embed/>
                </p:oleObj>
              </mc:Choice>
              <mc:Fallback>
                <p:oleObj name="Document" r:id="rId4" imgW="7915910" imgH="5784215" progId="Word.Document.8">
                  <p:embed/>
                  <p:pic>
                    <p:nvPicPr>
                      <p:cNvPr id="0" name="图片 4710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6300" y="839788"/>
                        <a:ext cx="7704138" cy="5599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933825"/>
            <a:ext cx="615951" cy="183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4981" name="内容占位符 2">
            <a:hlinkClick r:id="rId3" action="ppaction://hlinksldjump"/>
          </p:cNvPr>
          <p:cNvSpPr/>
          <p:nvPr/>
        </p:nvSpPr>
        <p:spPr bwMode="auto">
          <a:xfrm>
            <a:off x="107950" y="3933825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考点考向探究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sp>
        <p:nvSpPr>
          <p:cNvPr id="254984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876300" y="1279178"/>
          <a:ext cx="7704138" cy="431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Document" r:id="rId4" imgW="7915910" imgH="4443095" progId="Word.Document.8">
                  <p:embed/>
                </p:oleObj>
              </mc:Choice>
              <mc:Fallback>
                <p:oleObj name="Document" r:id="rId4" imgW="7915910" imgH="4443095" progId="Word.Document.8">
                  <p:embed/>
                  <p:pic>
                    <p:nvPicPr>
                      <p:cNvPr id="0" name="图片 4812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6300" y="1279178"/>
                        <a:ext cx="7704138" cy="4310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188" y="166688"/>
            <a:ext cx="6697662" cy="476250"/>
          </a:xfrm>
        </p:spPr>
        <p:txBody>
          <a:bodyPr/>
          <a:lstStyle/>
          <a:p>
            <a:pPr algn="l" eaLnBrk="1" hangingPunct="1"/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5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427163"/>
            <a:ext cx="615951" cy="19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12" name="内容占位符 2">
            <a:hlinkClick r:id="rId3" action="ppaction://hlinksldjump"/>
          </p:cNvPr>
          <p:cNvSpPr/>
          <p:nvPr/>
        </p:nvSpPr>
        <p:spPr bwMode="auto">
          <a:xfrm>
            <a:off x="107950" y="1412875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核心知识聚焦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51207" name="Object 2"/>
          <p:cNvGraphicFramePr>
            <a:graphicFrameLocks noChangeAspect="1"/>
          </p:cNvGraphicFramePr>
          <p:nvPr/>
        </p:nvGraphicFramePr>
        <p:xfrm>
          <a:off x="976313" y="976313"/>
          <a:ext cx="7466012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" r:id="rId4" imgW="7899400" imgH="1979295" progId="Word.Document.8">
                  <p:embed/>
                </p:oleObj>
              </mc:Choice>
              <mc:Fallback>
                <p:oleObj name="Document" r:id="rId4" imgW="7899400" imgH="1979295" progId="Word.Document.8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313" y="976313"/>
                        <a:ext cx="7466012" cy="1866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3"/>
          <p:cNvGraphicFramePr>
            <a:graphicFrameLocks noChangeAspect="1"/>
          </p:cNvGraphicFramePr>
          <p:nvPr/>
        </p:nvGraphicFramePr>
        <p:xfrm>
          <a:off x="1096020" y="2855913"/>
          <a:ext cx="27559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6" imgW="2961640" imgH="797560" progId="Word.Document.8">
                  <p:embed/>
                </p:oleObj>
              </mc:Choice>
              <mc:Fallback>
                <p:oleObj name="Document" r:id="rId6" imgW="2961640" imgH="797560" progId="Word.Document.8">
                  <p:embed/>
                  <p:pic>
                    <p:nvPicPr>
                      <p:cNvPr id="0" name="图片 307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6020" y="2855913"/>
                        <a:ext cx="2755900" cy="739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4"/>
          <p:cNvGraphicFramePr>
            <a:graphicFrameLocks noChangeAspect="1"/>
          </p:cNvGraphicFramePr>
          <p:nvPr/>
        </p:nvGraphicFramePr>
        <p:xfrm>
          <a:off x="1327150" y="3498701"/>
          <a:ext cx="7040563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8" imgW="7345680" imgH="1596390" progId="Word.Document.8">
                  <p:embed/>
                </p:oleObj>
              </mc:Choice>
              <mc:Fallback>
                <p:oleObj name="Document" r:id="rId8" imgW="7345680" imgH="1596390" progId="Word.Document.8">
                  <p:embed/>
                  <p:pic>
                    <p:nvPicPr>
                      <p:cNvPr id="0" name="图片 307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27150" y="3498701"/>
                        <a:ext cx="7040563" cy="1514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8920" name="Object 7"/>
          <p:cNvGraphicFramePr>
            <a:graphicFrameLocks noChangeAspect="1"/>
          </p:cNvGraphicFramePr>
          <p:nvPr/>
        </p:nvGraphicFramePr>
        <p:xfrm>
          <a:off x="852488" y="1503363"/>
          <a:ext cx="7653337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Document" r:id="rId2" imgW="8211185" imgH="5008245" progId="Word.Document.8">
                  <p:embed/>
                </p:oleObj>
              </mc:Choice>
              <mc:Fallback>
                <p:oleObj name="Document" r:id="rId2" imgW="8211185" imgH="5008245" progId="Word.Document.8">
                  <p:embed/>
                  <p:pic>
                    <p:nvPicPr>
                      <p:cNvPr id="0" name="图片 4915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503363"/>
                        <a:ext cx="7653337" cy="4672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内容占位符 2"/>
          <p:cNvSpPr/>
          <p:nvPr/>
        </p:nvSpPr>
        <p:spPr bwMode="auto">
          <a:xfrm>
            <a:off x="684213" y="765175"/>
            <a:ext cx="7920037" cy="5399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ts val="35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charset="-122"/>
              </a:rPr>
              <a:t>——</a:t>
            </a:r>
            <a:r>
              <a:rPr lang="en-US" altLang="zh-CN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教师备用例题 </a:t>
            </a:r>
            <a:r>
              <a:rPr lang="en-US" altLang="zh-CN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charset="-122"/>
              </a:rPr>
              <a:t>——</a:t>
            </a:r>
            <a:endParaRPr lang="en-US" altLang="zh-CN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2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　　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71689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60102" name="Object 6"/>
          <p:cNvGraphicFramePr>
            <a:graphicFrameLocks noChangeAspect="1"/>
          </p:cNvGraphicFramePr>
          <p:nvPr/>
        </p:nvGraphicFramePr>
        <p:xfrm>
          <a:off x="1001713" y="1214438"/>
          <a:ext cx="77422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Document" r:id="rId2" imgW="8071485" imgH="1025525" progId="Word.Document.8">
                  <p:embed/>
                </p:oleObj>
              </mc:Choice>
              <mc:Fallback>
                <p:oleObj name="Document" r:id="rId2" imgW="8071485" imgH="1025525" progId="Word.Document.8">
                  <p:embed/>
                  <p:pic>
                    <p:nvPicPr>
                      <p:cNvPr id="0" name="图片 5017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1214438"/>
                        <a:ext cx="7742237" cy="977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04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60103" name="Object 7"/>
          <p:cNvGraphicFramePr>
            <a:graphicFrameLocks noChangeAspect="1"/>
          </p:cNvGraphicFramePr>
          <p:nvPr/>
        </p:nvGraphicFramePr>
        <p:xfrm>
          <a:off x="852488" y="2128838"/>
          <a:ext cx="7740650" cy="330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Document" r:id="rId4" imgW="7964805" imgH="3409950" progId="Word.Document.8">
                  <p:embed/>
                </p:oleObj>
              </mc:Choice>
              <mc:Fallback>
                <p:oleObj name="Document" r:id="rId4" imgW="7964805" imgH="3409950" progId="Word.Document.8">
                  <p:embed/>
                  <p:pic>
                    <p:nvPicPr>
                      <p:cNvPr id="0" name="图片 5017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488" y="2128838"/>
                        <a:ext cx="7740650" cy="33067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8920" name="Object 7"/>
          <p:cNvGraphicFramePr>
            <a:graphicFrameLocks noChangeAspect="1"/>
          </p:cNvGraphicFramePr>
          <p:nvPr/>
        </p:nvGraphicFramePr>
        <p:xfrm>
          <a:off x="1052513" y="1052513"/>
          <a:ext cx="7177087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Document" r:id="rId2" imgW="7954010" imgH="2707005" progId="Word.Document.8">
                  <p:embed/>
                </p:oleObj>
              </mc:Choice>
              <mc:Fallback>
                <p:oleObj name="Document" r:id="rId2" imgW="7954010" imgH="2707005" progId="Word.Document.8">
                  <p:embed/>
                  <p:pic>
                    <p:nvPicPr>
                      <p:cNvPr id="0" name="图片 5120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2513" y="1052513"/>
                        <a:ext cx="7177087" cy="2454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内容占位符 2"/>
          <p:cNvSpPr/>
          <p:nvPr/>
        </p:nvSpPr>
        <p:spPr bwMode="auto">
          <a:xfrm>
            <a:off x="684213" y="908050"/>
            <a:ext cx="7920037" cy="5399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2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　　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72713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938410" y="839788"/>
          <a:ext cx="7666038" cy="553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Document" r:id="rId2" imgW="8460740" imgH="6122670" progId="Word.Document.8">
                  <p:embed/>
                </p:oleObj>
              </mc:Choice>
              <mc:Fallback>
                <p:oleObj name="Document" r:id="rId2" imgW="8460740" imgH="6122670" progId="Word.Document.8">
                  <p:embed/>
                  <p:pic>
                    <p:nvPicPr>
                      <p:cNvPr id="0" name="图片 522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8410" y="839788"/>
                        <a:ext cx="7666038" cy="5535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内容占位符 2"/>
          <p:cNvSpPr/>
          <p:nvPr/>
        </p:nvSpPr>
        <p:spPr bwMode="auto">
          <a:xfrm>
            <a:off x="684213" y="908050"/>
            <a:ext cx="7920037" cy="5399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2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　　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73736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8920" name="Object 7"/>
          <p:cNvGraphicFramePr>
            <a:graphicFrameLocks noChangeAspect="1"/>
          </p:cNvGraphicFramePr>
          <p:nvPr/>
        </p:nvGraphicFramePr>
        <p:xfrm>
          <a:off x="1052513" y="976313"/>
          <a:ext cx="7402512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Document" r:id="rId2" imgW="8317865" imgH="2185670" progId="Word.Document.8">
                  <p:embed/>
                </p:oleObj>
              </mc:Choice>
              <mc:Fallback>
                <p:oleObj name="Document" r:id="rId2" imgW="8317865" imgH="2185670" progId="Word.Document.8">
                  <p:embed/>
                  <p:pic>
                    <p:nvPicPr>
                      <p:cNvPr id="0" name="图片 532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2513" y="976313"/>
                        <a:ext cx="7402512" cy="1954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内容占位符 2"/>
          <p:cNvSpPr/>
          <p:nvPr/>
        </p:nvSpPr>
        <p:spPr bwMode="auto">
          <a:xfrm>
            <a:off x="684213" y="908050"/>
            <a:ext cx="7920037" cy="5399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2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　　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72713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227138" y="3143250"/>
          <a:ext cx="62388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Document" r:id="rId4" imgW="6506210" imgH="485775" progId="Word.Document.8">
                  <p:embed/>
                </p:oleObj>
              </mc:Choice>
              <mc:Fallback>
                <p:oleObj name="Document" r:id="rId4" imgW="6506210" imgH="485775" progId="Word.Document.8">
                  <p:embed/>
                  <p:pic>
                    <p:nvPicPr>
                      <p:cNvPr id="0" name="图片 532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7138" y="3143250"/>
                        <a:ext cx="6238875" cy="463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77913" y="3494088"/>
          <a:ext cx="774065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Document" r:id="rId6" imgW="7964805" imgH="3180715" progId="Word.Document.8">
                  <p:embed/>
                </p:oleObj>
              </mc:Choice>
              <mc:Fallback>
                <p:oleObj name="Document" r:id="rId6" imgW="7964805" imgH="3180715" progId="Word.Document.8">
                  <p:embed/>
                  <p:pic>
                    <p:nvPicPr>
                      <p:cNvPr id="0" name="图片 5325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7913" y="3494088"/>
                        <a:ext cx="7740650" cy="279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内容占位符 2"/>
          <p:cNvSpPr/>
          <p:nvPr/>
        </p:nvSpPr>
        <p:spPr bwMode="auto">
          <a:xfrm>
            <a:off x="684213" y="908050"/>
            <a:ext cx="7920037" cy="5399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2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　　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72713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46918" y="1540495"/>
          <a:ext cx="7729538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Document" r:id="rId2" imgW="8818880" imgH="3368675" progId="Word.Document.8">
                  <p:embed/>
                </p:oleObj>
              </mc:Choice>
              <mc:Fallback>
                <p:oleObj name="Document" r:id="rId2" imgW="8818880" imgH="3368675" progId="Word.Document.8">
                  <p:embed/>
                  <p:pic>
                    <p:nvPicPr>
                      <p:cNvPr id="0" name="图片 542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6918" y="1540495"/>
                        <a:ext cx="7729538" cy="296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内容占位符 2"/>
          <p:cNvSpPr/>
          <p:nvPr/>
        </p:nvSpPr>
        <p:spPr bwMode="auto">
          <a:xfrm>
            <a:off x="684213" y="908050"/>
            <a:ext cx="7920037" cy="5399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2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　　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72713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48817" y="1268760"/>
          <a:ext cx="62388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Document" r:id="rId2" imgW="6506210" imgH="487680" progId="Word.Document.8">
                  <p:embed/>
                </p:oleObj>
              </mc:Choice>
              <mc:Fallback>
                <p:oleObj name="Document" r:id="rId2" imgW="6506210" imgH="487680" progId="Word.Document.8">
                  <p:embed/>
                  <p:pic>
                    <p:nvPicPr>
                      <p:cNvPr id="0" name="图片 5529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8817" y="1268760"/>
                        <a:ext cx="6238875" cy="463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01700" y="1847130"/>
          <a:ext cx="7740650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Document" r:id="rId4" imgW="7964805" imgH="3192780" progId="Word.Document.8">
                  <p:embed/>
                </p:oleObj>
              </mc:Choice>
              <mc:Fallback>
                <p:oleObj name="Document" r:id="rId4" imgW="7964805" imgH="3192780" progId="Word.Document.8">
                  <p:embed/>
                  <p:pic>
                    <p:nvPicPr>
                      <p:cNvPr id="0" name="图片 5529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00" y="1847130"/>
                        <a:ext cx="7740650" cy="30940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188" y="166688"/>
            <a:ext cx="6697662" cy="476250"/>
          </a:xfrm>
        </p:spPr>
        <p:txBody>
          <a:bodyPr/>
          <a:lstStyle/>
          <a:p>
            <a:pPr algn="l" eaLnBrk="1" hangingPunct="1"/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5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498600"/>
            <a:ext cx="615951" cy="19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36" name="内容占位符 2">
            <a:hlinkClick r:id="rId3" action="ppaction://hlinksldjump"/>
          </p:cNvPr>
          <p:cNvSpPr/>
          <p:nvPr/>
        </p:nvSpPr>
        <p:spPr bwMode="auto">
          <a:xfrm>
            <a:off x="107950" y="1485900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核心知识聚焦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51207" name="Object 2"/>
          <p:cNvGraphicFramePr>
            <a:graphicFrameLocks noChangeAspect="1"/>
          </p:cNvGraphicFramePr>
          <p:nvPr/>
        </p:nvGraphicFramePr>
        <p:xfrm>
          <a:off x="965200" y="1201738"/>
          <a:ext cx="7427913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Document" r:id="rId4" imgW="8313420" imgH="1426210" progId="Word.Document.8">
                  <p:embed/>
                </p:oleObj>
              </mc:Choice>
              <mc:Fallback>
                <p:oleObj name="Document" r:id="rId4" imgW="8313420" imgH="1426210" progId="Word.Document.8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200" y="1201738"/>
                        <a:ext cx="7427913" cy="12652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3"/>
          <p:cNvGraphicFramePr>
            <a:graphicFrameLocks noChangeAspect="1"/>
          </p:cNvGraphicFramePr>
          <p:nvPr/>
        </p:nvGraphicFramePr>
        <p:xfrm>
          <a:off x="683568" y="2856707"/>
          <a:ext cx="582453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6" imgW="6548120" imgH="1125220" progId="Word.Document.8">
                  <p:embed/>
                </p:oleObj>
              </mc:Choice>
              <mc:Fallback>
                <p:oleObj name="Document" r:id="rId6" imgW="6548120" imgH="1125220" progId="Word.Document.8">
                  <p:embed/>
                  <p:pic>
                    <p:nvPicPr>
                      <p:cNvPr id="0" name="图片 409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2856707"/>
                        <a:ext cx="5824538" cy="1001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4"/>
          <p:cNvGraphicFramePr>
            <a:graphicFrameLocks noChangeAspect="1"/>
          </p:cNvGraphicFramePr>
          <p:nvPr/>
        </p:nvGraphicFramePr>
        <p:xfrm>
          <a:off x="863798" y="3570288"/>
          <a:ext cx="774065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8" imgW="7757795" imgH="1596390" progId="Word.Document.8">
                  <p:embed/>
                </p:oleObj>
              </mc:Choice>
              <mc:Fallback>
                <p:oleObj name="Document" r:id="rId8" imgW="7757795" imgH="1596390" progId="Word.Document.8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3798" y="3570288"/>
                        <a:ext cx="7740650" cy="1577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188" y="166688"/>
            <a:ext cx="6697662" cy="476250"/>
          </a:xfrm>
        </p:spPr>
        <p:txBody>
          <a:bodyPr/>
          <a:lstStyle/>
          <a:p>
            <a:pPr algn="l" eaLnBrk="1" hangingPunct="1"/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5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498600"/>
            <a:ext cx="615951" cy="19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160" name="内容占位符 2">
            <a:hlinkClick r:id="rId3" action="ppaction://hlinksldjump"/>
          </p:cNvPr>
          <p:cNvSpPr/>
          <p:nvPr/>
        </p:nvSpPr>
        <p:spPr bwMode="auto">
          <a:xfrm>
            <a:off x="107950" y="1557338"/>
            <a:ext cx="431800" cy="187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核心知识聚焦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51207" name="Object 2"/>
          <p:cNvGraphicFramePr>
            <a:graphicFrameLocks noChangeAspect="1"/>
          </p:cNvGraphicFramePr>
          <p:nvPr/>
        </p:nvGraphicFramePr>
        <p:xfrm>
          <a:off x="965200" y="908720"/>
          <a:ext cx="74898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Document" r:id="rId4" imgW="7922260" imgH="1982470" progId="Word.Document.8">
                  <p:embed/>
                </p:oleObj>
              </mc:Choice>
              <mc:Fallback>
                <p:oleObj name="Document" r:id="rId4" imgW="7922260" imgH="1982470" progId="Word.Document.8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200" y="908720"/>
                        <a:ext cx="7489825" cy="1866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3"/>
          <p:cNvGraphicFramePr>
            <a:graphicFrameLocks noChangeAspect="1"/>
          </p:cNvGraphicFramePr>
          <p:nvPr/>
        </p:nvGraphicFramePr>
        <p:xfrm>
          <a:off x="539552" y="2564904"/>
          <a:ext cx="75914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6" imgW="8025765" imgH="794385" progId="Word.Document.8">
                  <p:embed/>
                </p:oleObj>
              </mc:Choice>
              <mc:Fallback>
                <p:oleObj name="Document" r:id="rId6" imgW="8025765" imgH="794385" progId="Word.Document.8">
                  <p:embed/>
                  <p:pic>
                    <p:nvPicPr>
                      <p:cNvPr id="0" name="图片 512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2564904"/>
                        <a:ext cx="7591425" cy="739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4"/>
          <p:cNvGraphicFramePr>
            <a:graphicFrameLocks noChangeAspect="1"/>
          </p:cNvGraphicFramePr>
          <p:nvPr/>
        </p:nvGraphicFramePr>
        <p:xfrm>
          <a:off x="827088" y="3219450"/>
          <a:ext cx="7966075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8" imgW="8303895" imgH="3171825" progId="Word.Document.8">
                  <p:embed/>
                </p:oleObj>
              </mc:Choice>
              <mc:Fallback>
                <p:oleObj name="Document" r:id="rId8" imgW="8303895" imgH="3171825" progId="Word.Document.8">
                  <p:embed/>
                  <p:pic>
                    <p:nvPicPr>
                      <p:cNvPr id="0" name="图片 5122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7088" y="3219450"/>
                        <a:ext cx="7966075" cy="30305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标题 1"/>
          <p:cNvSpPr>
            <a:spLocks noGrp="1"/>
          </p:cNvSpPr>
          <p:nvPr>
            <p:ph type="title" idx="4294967295"/>
          </p:nvPr>
        </p:nvSpPr>
        <p:spPr>
          <a:xfrm>
            <a:off x="611188" y="166688"/>
            <a:ext cx="6697662" cy="476250"/>
          </a:xfrm>
        </p:spPr>
        <p:txBody>
          <a:bodyPr/>
          <a:lstStyle/>
          <a:p>
            <a:pPr algn="l" eaLnBrk="1" hangingPunct="1"/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5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427163"/>
            <a:ext cx="615951" cy="19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7573" name="内容占位符 2">
            <a:hlinkClick r:id="rId3" action="ppaction://hlinksldjump"/>
          </p:cNvPr>
          <p:cNvSpPr/>
          <p:nvPr/>
        </p:nvSpPr>
        <p:spPr bwMode="auto">
          <a:xfrm>
            <a:off x="107950" y="1485900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核心知识聚焦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graphicFrame>
        <p:nvGraphicFramePr>
          <p:cNvPr id="51207" name="Object 2"/>
          <p:cNvGraphicFramePr>
            <a:graphicFrameLocks noChangeAspect="1"/>
          </p:cNvGraphicFramePr>
          <p:nvPr/>
        </p:nvGraphicFramePr>
        <p:xfrm>
          <a:off x="1039813" y="1201738"/>
          <a:ext cx="750252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Document" r:id="rId4" imgW="7938770" imgH="1496060" progId="Word.Document.8">
                  <p:embed/>
                </p:oleObj>
              </mc:Choice>
              <mc:Fallback>
                <p:oleObj name="Document" r:id="rId4" imgW="7938770" imgH="1496060" progId="Word.Document.8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9813" y="1201738"/>
                        <a:ext cx="7502525" cy="1416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43608" y="2568575"/>
          <a:ext cx="7077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6" imgW="7476490" imgH="650240" progId="Word.Document.8">
                  <p:embed/>
                </p:oleObj>
              </mc:Choice>
              <mc:Fallback>
                <p:oleObj name="Document" r:id="rId6" imgW="7476490" imgH="650240" progId="Word.Document.8">
                  <p:embed/>
                  <p:pic>
                    <p:nvPicPr>
                      <p:cNvPr id="0" name="图片 614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2568575"/>
                        <a:ext cx="7077075" cy="612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177925" y="3143250"/>
          <a:ext cx="7351713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8" imgW="7773670" imgH="3369310" progId="Word.Document.8">
                  <p:embed/>
                </p:oleObj>
              </mc:Choice>
              <mc:Fallback>
                <p:oleObj name="Document" r:id="rId8" imgW="7773670" imgH="3369310" progId="Word.Document.8">
                  <p:embed/>
                  <p:pic>
                    <p:nvPicPr>
                      <p:cNvPr id="0" name="图片 614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7925" y="3143250"/>
                        <a:ext cx="7351713" cy="30940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动作按钮: 自定义 5">
            <a:hlinkClick r:id="rId1" action="ppaction://hlinksldjump" highlightClick="1"/>
          </p:cNvPr>
          <p:cNvSpPr/>
          <p:nvPr/>
        </p:nvSpPr>
        <p:spPr>
          <a:xfrm>
            <a:off x="7667625" y="6503988"/>
            <a:ext cx="1042988" cy="296862"/>
          </a:xfrm>
          <a:prstGeom prst="actionButtonBlank">
            <a:avLst/>
          </a:prstGeom>
          <a:solidFill>
            <a:srgbClr val="FF78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返回目录</a:t>
            </a:r>
            <a:endParaRPr lang="zh-CN" altLang="en-US" sz="16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5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427163"/>
            <a:ext cx="615951" cy="19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0184" name="内容占位符 2">
            <a:hlinkClick r:id="rId3" action="ppaction://hlinksldjump"/>
          </p:cNvPr>
          <p:cNvSpPr/>
          <p:nvPr/>
        </p:nvSpPr>
        <p:spPr bwMode="auto">
          <a:xfrm>
            <a:off x="107950" y="1485900"/>
            <a:ext cx="431800" cy="187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ts val="23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幼圆" panose="02010509060101010101" pitchFamily="49" charset="-122"/>
              </a:rPr>
              <a:t>核心知识聚焦</a:t>
            </a:r>
            <a:endParaRPr lang="zh-CN" altLang="en-US" sz="2000" b="1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sp>
        <p:nvSpPr>
          <p:cNvPr id="185346" name="标题 1"/>
          <p:cNvSpPr/>
          <p:nvPr/>
        </p:nvSpPr>
        <p:spPr bwMode="auto">
          <a:xfrm>
            <a:off x="611188" y="166688"/>
            <a:ext cx="66976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三角函数的图像与性质</a:t>
            </a:r>
            <a:endParaRPr lang="zh-CN" altLang="en-US" sz="22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75816" y="1239838"/>
          <a:ext cx="73406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Document" r:id="rId4" imgW="7773670" imgH="4673600" progId="Word.Document.8">
                  <p:embed/>
                </p:oleObj>
              </mc:Choice>
              <mc:Fallback>
                <p:oleObj name="Document" r:id="rId4" imgW="7773670" imgH="4673600" progId="Word.Document.8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5816" y="1239838"/>
                        <a:ext cx="7340600" cy="441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WPS 演示</Application>
  <PresentationFormat>全屏显示(4:3)</PresentationFormat>
  <Paragraphs>341</Paragraphs>
  <Slides>56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87</vt:i4>
      </vt:variant>
      <vt:variant>
        <vt:lpstr>幻灯片标题</vt:lpstr>
      </vt:variant>
      <vt:variant>
        <vt:i4>56</vt:i4>
      </vt:variant>
    </vt:vector>
  </HeadingPairs>
  <TitlesOfParts>
    <vt:vector size="155" baseType="lpstr">
      <vt:lpstr>Arial</vt:lpstr>
      <vt:lpstr>宋体</vt:lpstr>
      <vt:lpstr>Wingdings</vt:lpstr>
      <vt:lpstr>Calibri</vt:lpstr>
      <vt:lpstr>幼圆</vt:lpstr>
      <vt:lpstr>黑体</vt:lpstr>
      <vt:lpstr>楷体_GB2312</vt:lpstr>
      <vt:lpstr>Times New Roman</vt:lpstr>
      <vt:lpstr>微软雅黑</vt:lpstr>
      <vt:lpstr>Courier New</vt:lpstr>
      <vt:lpstr>楷体</vt:lpstr>
      <vt:lpstr>Office 主题​​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第8讲　三角函数的图像与性质</vt:lpstr>
      <vt:lpstr>第8讲　三角函数的图像与性质</vt:lpstr>
      <vt:lpstr>第8讲　三角函数的图像与性质</vt:lpstr>
      <vt:lpstr>第8讲　三角函数的图像与性质</vt:lpstr>
      <vt:lpstr>第8讲　三角函数的图像与性质</vt:lpstr>
      <vt:lpstr>第8讲　三角函数的图像与性质</vt:lpstr>
      <vt:lpstr>PowerPoint 演示文稿</vt:lpstr>
      <vt:lpstr>第8讲　三角函数的图像与性质</vt:lpstr>
      <vt:lpstr>第8讲　三角函数的图像与性质</vt:lpstr>
      <vt:lpstr>第8讲　三角函数的图像与性质</vt:lpstr>
      <vt:lpstr>第8讲　三角函数的图像与性质</vt:lpstr>
      <vt:lpstr>第8讲　三角函数的图像与性质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349</cp:revision>
  <dcterms:created xsi:type="dcterms:W3CDTF">2012-12-07T08:03:00Z</dcterms:created>
  <dcterms:modified xsi:type="dcterms:W3CDTF">2017-03-29T10:54:13Z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